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omments/comment1.xml" ContentType="application/vnd.openxmlformats-officedocument.presentationml.comment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94" r:id="rId3"/>
    <p:sldId id="312" r:id="rId4"/>
    <p:sldId id="315" r:id="rId5"/>
    <p:sldId id="507" r:id="rId6"/>
    <p:sldId id="510" r:id="rId7"/>
    <p:sldId id="512" r:id="rId8"/>
    <p:sldId id="513" r:id="rId9"/>
    <p:sldId id="514" r:id="rId10"/>
    <p:sldId id="509" r:id="rId11"/>
    <p:sldId id="477" r:id="rId12"/>
    <p:sldId id="503" r:id="rId13"/>
    <p:sldId id="519" r:id="rId14"/>
    <p:sldId id="493" r:id="rId15"/>
    <p:sldId id="517" r:id="rId16"/>
    <p:sldId id="505" r:id="rId17"/>
    <p:sldId id="515" r:id="rId18"/>
    <p:sldId id="492" r:id="rId19"/>
    <p:sldId id="500" r:id="rId20"/>
    <p:sldId id="320" r:id="rId21"/>
    <p:sldId id="317" r:id="rId22"/>
    <p:sldId id="522" r:id="rId23"/>
    <p:sldId id="284" r:id="rId24"/>
    <p:sldId id="524" r:id="rId25"/>
    <p:sldId id="523" r:id="rId26"/>
    <p:sldId id="526" r:id="rId27"/>
    <p:sldId id="266" r:id="rId28"/>
    <p:sldId id="288" r:id="rId29"/>
    <p:sldId id="289" r:id="rId30"/>
    <p:sldId id="275" r:id="rId31"/>
    <p:sldId id="327" r:id="rId32"/>
    <p:sldId id="495" r:id="rId33"/>
    <p:sldId id="528" r:id="rId34"/>
    <p:sldId id="529" r:id="rId35"/>
    <p:sldId id="499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ker" initials="LB" lastIdx="3" clrIdx="0">
    <p:extLst>
      <p:ext uri="{19B8F6BF-5375-455C-9EA6-DF929625EA0E}">
        <p15:presenceInfo xmlns:p15="http://schemas.microsoft.com/office/powerpoint/2012/main" userId="S::l.baker@acilallen.com.au::bc8154c5-1b6b-4828-9fae-92279aa6d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70485" autoAdjust="0"/>
  </p:normalViewPr>
  <p:slideViewPr>
    <p:cSldViewPr snapToGrid="0">
      <p:cViewPr varScale="1">
        <p:scale>
          <a:sx n="88" d="100"/>
          <a:sy n="88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14:10:13.818" idx="3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58A69-F38C-4993-AA1B-21B79C467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3D7EE53-9D73-488E-B98F-D8B76C58C346}">
      <dgm:prSet phldrT="[Text]"/>
      <dgm:spPr/>
      <dgm:t>
        <a:bodyPr/>
        <a:lstStyle/>
        <a:p>
          <a:r>
            <a:rPr lang="en-US" dirty="0"/>
            <a:t>R&amp;D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940B24E4-4A23-4C93-923A-4B35462403EF}" type="parTrans" cxnId="{DCBAC960-0FEF-416F-851F-D0E5C1A84C69}">
      <dgm:prSet/>
      <dgm:spPr/>
      <dgm:t>
        <a:bodyPr/>
        <a:lstStyle/>
        <a:p>
          <a:endParaRPr lang="en-AU"/>
        </a:p>
      </dgm:t>
    </dgm:pt>
    <dgm:pt modelId="{B1BD81DF-3E3D-44FE-9209-08188A76AF64}" type="sibTrans" cxnId="{DCBAC960-0FEF-416F-851F-D0E5C1A84C69}">
      <dgm:prSet/>
      <dgm:spPr/>
      <dgm:t>
        <a:bodyPr/>
        <a:lstStyle/>
        <a:p>
          <a:endParaRPr lang="en-AU"/>
        </a:p>
      </dgm:t>
    </dgm:pt>
    <dgm:pt modelId="{98BC899D-6458-4802-8B76-74E38791EBE1}">
      <dgm:prSet phldrT="[Text]"/>
      <dgm:spPr/>
      <dgm:t>
        <a:bodyPr/>
        <a:lstStyle/>
        <a:p>
          <a:r>
            <a:rPr lang="en-US" dirty="0"/>
            <a:t>Conservation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2CF3636D-CD74-490C-A1A4-1DCA15165399}" type="parTrans" cxnId="{B73EDE66-9BA8-46AD-B80A-37A1A79D5D49}">
      <dgm:prSet/>
      <dgm:spPr/>
      <dgm:t>
        <a:bodyPr/>
        <a:lstStyle/>
        <a:p>
          <a:endParaRPr lang="en-AU"/>
        </a:p>
      </dgm:t>
    </dgm:pt>
    <dgm:pt modelId="{CAEE4C1D-5E3C-4571-AB29-DB26D2DC855C}" type="sibTrans" cxnId="{B73EDE66-9BA8-46AD-B80A-37A1A79D5D49}">
      <dgm:prSet/>
      <dgm:spPr/>
      <dgm:t>
        <a:bodyPr/>
        <a:lstStyle/>
        <a:p>
          <a:endParaRPr lang="en-AU"/>
        </a:p>
      </dgm:t>
    </dgm:pt>
    <dgm:pt modelId="{D29B7771-9577-4060-B2B7-764C6159E721}">
      <dgm:prSet phldrT="[Text]"/>
      <dgm:spPr/>
      <dgm:t>
        <a:bodyPr/>
        <a:lstStyle/>
        <a:p>
          <a:r>
            <a:rPr lang="en-US" dirty="0"/>
            <a:t>Capability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C750181C-063E-4F78-81A8-D36029E2E48B}" type="parTrans" cxnId="{5D886E64-BE12-4EE1-AE29-9DAD981FC119}">
      <dgm:prSet/>
      <dgm:spPr/>
      <dgm:t>
        <a:bodyPr/>
        <a:lstStyle/>
        <a:p>
          <a:endParaRPr lang="en-AU"/>
        </a:p>
      </dgm:t>
    </dgm:pt>
    <dgm:pt modelId="{880895A6-B48B-4E32-BF4D-9BBAB4C9568E}" type="sibTrans" cxnId="{5D886E64-BE12-4EE1-AE29-9DAD981FC119}">
      <dgm:prSet/>
      <dgm:spPr/>
      <dgm:t>
        <a:bodyPr/>
        <a:lstStyle/>
        <a:p>
          <a:endParaRPr lang="en-AU"/>
        </a:p>
      </dgm:t>
    </dgm:pt>
    <dgm:pt modelId="{5B6628DD-5587-4CEB-BF92-0383E052CACE}">
      <dgm:prSet phldrT="[Text]"/>
      <dgm:spPr/>
      <dgm:t>
        <a:bodyPr/>
        <a:lstStyle/>
        <a:p>
          <a:r>
            <a:rPr lang="en-US" dirty="0"/>
            <a:t>Supply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64551215-8729-4313-8DBA-F4B04D0C24B6}" type="parTrans" cxnId="{85F29DC4-26E1-4693-B153-37FA1510851A}">
      <dgm:prSet/>
      <dgm:spPr/>
      <dgm:t>
        <a:bodyPr/>
        <a:lstStyle/>
        <a:p>
          <a:endParaRPr lang="en-AU"/>
        </a:p>
      </dgm:t>
    </dgm:pt>
    <dgm:pt modelId="{85B21A0C-070E-4EEB-82B9-3B2DA201DDA1}" type="sibTrans" cxnId="{85F29DC4-26E1-4693-B153-37FA1510851A}">
      <dgm:prSet/>
      <dgm:spPr/>
      <dgm:t>
        <a:bodyPr/>
        <a:lstStyle/>
        <a:p>
          <a:endParaRPr lang="en-AU"/>
        </a:p>
      </dgm:t>
    </dgm:pt>
    <dgm:pt modelId="{674CA3BC-98B6-4F20-B40D-9C8B0D145DE0}">
      <dgm:prSet phldrT="[Text]"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11 May</a:t>
          </a:r>
          <a:endParaRPr lang="en-AU" dirty="0"/>
        </a:p>
      </dgm:t>
    </dgm:pt>
    <dgm:pt modelId="{7618B57E-D02B-41D2-9AF7-7CA37D5DC667}" type="parTrans" cxnId="{9438EB98-E6DA-4633-98F3-435E0DF70C4C}">
      <dgm:prSet/>
      <dgm:spPr/>
      <dgm:t>
        <a:bodyPr/>
        <a:lstStyle/>
        <a:p>
          <a:endParaRPr lang="en-AU"/>
        </a:p>
      </dgm:t>
    </dgm:pt>
    <dgm:pt modelId="{ED3E30E2-A322-466E-BE75-35A7B79E1A9E}" type="sibTrans" cxnId="{9438EB98-E6DA-4633-98F3-435E0DF70C4C}">
      <dgm:prSet/>
      <dgm:spPr/>
      <dgm:t>
        <a:bodyPr/>
        <a:lstStyle/>
        <a:p>
          <a:endParaRPr lang="en-AU"/>
        </a:p>
      </dgm:t>
    </dgm:pt>
    <dgm:pt modelId="{EB3038FE-9763-4F44-804F-0046DF08CE4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Demand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6071D2B5-2D2F-4D74-90A1-F411C2DC6654}" type="parTrans" cxnId="{63ECAB79-67B2-4538-BF68-10C7CE5CEAC7}">
      <dgm:prSet/>
      <dgm:spPr/>
      <dgm:t>
        <a:bodyPr/>
        <a:lstStyle/>
        <a:p>
          <a:endParaRPr lang="en-AU"/>
        </a:p>
      </dgm:t>
    </dgm:pt>
    <dgm:pt modelId="{8A9F9822-3160-480D-8AF5-3AC64C7A3253}" type="sibTrans" cxnId="{63ECAB79-67B2-4538-BF68-10C7CE5CEAC7}">
      <dgm:prSet/>
      <dgm:spPr/>
      <dgm:t>
        <a:bodyPr/>
        <a:lstStyle/>
        <a:p>
          <a:endParaRPr lang="en-AU"/>
        </a:p>
      </dgm:t>
    </dgm:pt>
    <dgm:pt modelId="{1751BB41-8A77-4926-9BBB-7B4E6C768C2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NSW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938ED73D-BB8C-422B-A623-8D8BB7516AD8}" type="parTrans" cxnId="{5663A2F7-6B80-4FD8-B930-44F61AAE8C8B}">
      <dgm:prSet/>
      <dgm:spPr/>
      <dgm:t>
        <a:bodyPr/>
        <a:lstStyle/>
        <a:p>
          <a:endParaRPr lang="en-AU"/>
        </a:p>
      </dgm:t>
    </dgm:pt>
    <dgm:pt modelId="{8346A3EF-3A18-4B2E-98B4-13AAB53A077B}" type="sibTrans" cxnId="{5663A2F7-6B80-4FD8-B930-44F61AAE8C8B}">
      <dgm:prSet/>
      <dgm:spPr/>
      <dgm:t>
        <a:bodyPr/>
        <a:lstStyle/>
        <a:p>
          <a:endParaRPr lang="en-AU"/>
        </a:p>
      </dgm:t>
    </dgm:pt>
    <dgm:pt modelId="{9D69A2FC-0E64-42E9-978F-D8A667AA092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Queensland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E636FFA-71D4-40F7-B221-EC94E2813031}" type="parTrans" cxnId="{052A2BE7-D6AD-4D19-8ACF-1250FD6A1C79}">
      <dgm:prSet/>
      <dgm:spPr/>
      <dgm:t>
        <a:bodyPr/>
        <a:lstStyle/>
        <a:p>
          <a:endParaRPr lang="en-AU"/>
        </a:p>
      </dgm:t>
    </dgm:pt>
    <dgm:pt modelId="{30D2C24A-9313-4EB0-8B5A-9B8354BA8274}" type="sibTrans" cxnId="{052A2BE7-D6AD-4D19-8ACF-1250FD6A1C79}">
      <dgm:prSet/>
      <dgm:spPr/>
      <dgm:t>
        <a:bodyPr/>
        <a:lstStyle/>
        <a:p>
          <a:endParaRPr lang="en-AU"/>
        </a:p>
      </dgm:t>
    </dgm:pt>
    <dgm:pt modelId="{C115FB88-E097-4E6B-8CEE-444A68D8460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WA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6F76C3D-4B7B-42DF-9442-B1403F89EDF9}" type="parTrans" cxnId="{7004D25B-BB88-4BB6-955F-DA9F7E367EDA}">
      <dgm:prSet/>
      <dgm:spPr/>
      <dgm:t>
        <a:bodyPr/>
        <a:lstStyle/>
        <a:p>
          <a:endParaRPr lang="en-AU"/>
        </a:p>
      </dgm:t>
    </dgm:pt>
    <dgm:pt modelId="{46D540BD-CA05-4A54-947A-3BC786CF015A}" type="sibTrans" cxnId="{7004D25B-BB88-4BB6-955F-DA9F7E367EDA}">
      <dgm:prSet/>
      <dgm:spPr/>
      <dgm:t>
        <a:bodyPr/>
        <a:lstStyle/>
        <a:p>
          <a:endParaRPr lang="en-AU"/>
        </a:p>
      </dgm:t>
    </dgm:pt>
    <dgm:pt modelId="{ABB96D28-8EC5-4255-AB77-D494D7A8953D}">
      <dgm:prSet/>
      <dgm:spPr/>
      <dgm:t>
        <a:bodyPr/>
        <a:lstStyle/>
        <a:p>
          <a:r>
            <a:rPr lang="en-US" dirty="0"/>
            <a:t>Victoria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9F777216-2C3D-433C-B3D0-806EFC12A064}" type="parTrans" cxnId="{C13B7D99-2408-4B4E-B094-4A17DFFD6055}">
      <dgm:prSet/>
      <dgm:spPr/>
      <dgm:t>
        <a:bodyPr/>
        <a:lstStyle/>
        <a:p>
          <a:endParaRPr lang="en-AU"/>
        </a:p>
      </dgm:t>
    </dgm:pt>
    <dgm:pt modelId="{6AA69AD5-9A50-4A7C-942C-B592A52C8AF6}" type="sibTrans" cxnId="{C13B7D99-2408-4B4E-B094-4A17DFFD6055}">
      <dgm:prSet/>
      <dgm:spPr/>
      <dgm:t>
        <a:bodyPr/>
        <a:lstStyle/>
        <a:p>
          <a:endParaRPr lang="en-AU"/>
        </a:p>
      </dgm:t>
    </dgm:pt>
    <dgm:pt modelId="{22109CB2-7D3A-4978-8EB0-B3525C4E66F4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ACT/Tas/SA/NT</a:t>
          </a:r>
          <a:br>
            <a:rPr lang="en-US" dirty="0"/>
          </a:br>
          <a:r>
            <a:rPr lang="en-US" dirty="0"/>
            <a:t>27 April</a:t>
          </a:r>
          <a:endParaRPr lang="en-AU" dirty="0"/>
        </a:p>
      </dgm:t>
    </dgm:pt>
    <dgm:pt modelId="{728E8535-6388-49E2-9220-C22EEB38874D}" type="parTrans" cxnId="{3CAE0DA8-34E0-41A9-BE26-478DFD3255F9}">
      <dgm:prSet/>
      <dgm:spPr/>
      <dgm:t>
        <a:bodyPr/>
        <a:lstStyle/>
        <a:p>
          <a:endParaRPr lang="en-AU"/>
        </a:p>
      </dgm:t>
    </dgm:pt>
    <dgm:pt modelId="{3532CFBB-8C7D-413E-8F7A-FC153D25D667}" type="sibTrans" cxnId="{3CAE0DA8-34E0-41A9-BE26-478DFD3255F9}">
      <dgm:prSet/>
      <dgm:spPr/>
      <dgm:t>
        <a:bodyPr/>
        <a:lstStyle/>
        <a:p>
          <a:endParaRPr lang="en-AU"/>
        </a:p>
      </dgm:t>
    </dgm:pt>
    <dgm:pt modelId="{865249EA-6F79-495A-AE71-5D72FFE6E2C1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28 April</a:t>
          </a:r>
          <a:endParaRPr lang="en-AU" dirty="0"/>
        </a:p>
      </dgm:t>
    </dgm:pt>
    <dgm:pt modelId="{B40AB7C8-4144-4A4E-BFC5-FD2C266DD86C}" type="parTrans" cxnId="{A3E11ACD-C10C-482A-8516-881B430CD709}">
      <dgm:prSet/>
      <dgm:spPr/>
      <dgm:t>
        <a:bodyPr/>
        <a:lstStyle/>
        <a:p>
          <a:endParaRPr lang="en-AU"/>
        </a:p>
      </dgm:t>
    </dgm:pt>
    <dgm:pt modelId="{7CDEE48E-F921-4AEB-8E49-0BC753DBC7FA}" type="sibTrans" cxnId="{A3E11ACD-C10C-482A-8516-881B430CD709}">
      <dgm:prSet/>
      <dgm:spPr/>
      <dgm:t>
        <a:bodyPr/>
        <a:lstStyle/>
        <a:p>
          <a:endParaRPr lang="en-AU"/>
        </a:p>
      </dgm:t>
    </dgm:pt>
    <dgm:pt modelId="{6946A7A6-4675-4E80-A0E3-EF71609647B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12 May</a:t>
          </a:r>
          <a:endParaRPr lang="en-AU" dirty="0"/>
        </a:p>
      </dgm:t>
    </dgm:pt>
    <dgm:pt modelId="{156D2182-EB6C-4FFD-892E-038D5A89B119}" type="parTrans" cxnId="{72EA2F92-48E1-471D-B9A0-D356EE77BC52}">
      <dgm:prSet/>
      <dgm:spPr/>
      <dgm:t>
        <a:bodyPr/>
        <a:lstStyle/>
        <a:p>
          <a:endParaRPr lang="en-AU"/>
        </a:p>
      </dgm:t>
    </dgm:pt>
    <dgm:pt modelId="{088FF889-5845-4656-8CCB-7C06A7B46C75}" type="sibTrans" cxnId="{72EA2F92-48E1-471D-B9A0-D356EE77BC52}">
      <dgm:prSet/>
      <dgm:spPr/>
      <dgm:t>
        <a:bodyPr/>
        <a:lstStyle/>
        <a:p>
          <a:endParaRPr lang="en-AU"/>
        </a:p>
      </dgm:t>
    </dgm:pt>
    <dgm:pt modelId="{C4BD4AEC-7108-4CC6-95F2-1AF3C365E07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13 May</a:t>
          </a:r>
          <a:endParaRPr lang="en-AU" dirty="0"/>
        </a:p>
      </dgm:t>
    </dgm:pt>
    <dgm:pt modelId="{803B5F04-1186-4CBC-9E5B-1F65162A6B4C}" type="parTrans" cxnId="{C596D600-71F3-4936-8482-057327E3F1A7}">
      <dgm:prSet/>
      <dgm:spPr/>
      <dgm:t>
        <a:bodyPr/>
        <a:lstStyle/>
        <a:p>
          <a:endParaRPr lang="en-AU"/>
        </a:p>
      </dgm:t>
    </dgm:pt>
    <dgm:pt modelId="{253E950D-CF53-46C5-B42D-B926D70935D8}" type="sibTrans" cxnId="{C596D600-71F3-4936-8482-057327E3F1A7}">
      <dgm:prSet/>
      <dgm:spPr/>
      <dgm:t>
        <a:bodyPr/>
        <a:lstStyle/>
        <a:p>
          <a:endParaRPr lang="en-AU"/>
        </a:p>
      </dgm:t>
    </dgm:pt>
    <dgm:pt modelId="{4E672CDE-748F-4861-8321-14B1CE4D70DD}" type="pres">
      <dgm:prSet presAssocID="{8A458A69-F38C-4993-AA1B-21B79C4672ED}" presName="diagram" presStyleCnt="0">
        <dgm:presLayoutVars>
          <dgm:dir/>
          <dgm:resizeHandles val="exact"/>
        </dgm:presLayoutVars>
      </dgm:prSet>
      <dgm:spPr/>
    </dgm:pt>
    <dgm:pt modelId="{79FB1290-5CA6-4F72-8D11-54DA114EF301}" type="pres">
      <dgm:prSet presAssocID="{33D7EE53-9D73-488E-B98F-D8B76C58C346}" presName="node" presStyleLbl="node1" presStyleIdx="0" presStyleCnt="14">
        <dgm:presLayoutVars>
          <dgm:bulletEnabled val="1"/>
        </dgm:presLayoutVars>
      </dgm:prSet>
      <dgm:spPr/>
    </dgm:pt>
    <dgm:pt modelId="{C7A4E019-7DC6-4373-94AB-35B37E17B643}" type="pres">
      <dgm:prSet presAssocID="{B1BD81DF-3E3D-44FE-9209-08188A76AF64}" presName="sibTrans" presStyleCnt="0"/>
      <dgm:spPr/>
    </dgm:pt>
    <dgm:pt modelId="{2F4C28E5-14BC-4F78-B462-C8F8D9997B4A}" type="pres">
      <dgm:prSet presAssocID="{98BC899D-6458-4802-8B76-74E38791EBE1}" presName="node" presStyleLbl="node1" presStyleIdx="1" presStyleCnt="14">
        <dgm:presLayoutVars>
          <dgm:bulletEnabled val="1"/>
        </dgm:presLayoutVars>
      </dgm:prSet>
      <dgm:spPr/>
    </dgm:pt>
    <dgm:pt modelId="{66E8AC17-5A9E-49A6-88C5-FB8EDFA58C78}" type="pres">
      <dgm:prSet presAssocID="{CAEE4C1D-5E3C-4571-AB29-DB26D2DC855C}" presName="sibTrans" presStyleCnt="0"/>
      <dgm:spPr/>
    </dgm:pt>
    <dgm:pt modelId="{A2DD54B8-A30B-4C7A-AF2F-242DBDD2A3FD}" type="pres">
      <dgm:prSet presAssocID="{D29B7771-9577-4060-B2B7-764C6159E721}" presName="node" presStyleLbl="node1" presStyleIdx="2" presStyleCnt="14">
        <dgm:presLayoutVars>
          <dgm:bulletEnabled val="1"/>
        </dgm:presLayoutVars>
      </dgm:prSet>
      <dgm:spPr/>
    </dgm:pt>
    <dgm:pt modelId="{327F8609-10C5-4531-9385-7F88B425C901}" type="pres">
      <dgm:prSet presAssocID="{880895A6-B48B-4E32-BF4D-9BBAB4C9568E}" presName="sibTrans" presStyleCnt="0"/>
      <dgm:spPr/>
    </dgm:pt>
    <dgm:pt modelId="{DC91EBB2-F4B8-4EEC-8E3A-D38908217D8D}" type="pres">
      <dgm:prSet presAssocID="{5B6628DD-5587-4CEB-BF92-0383E052CACE}" presName="node" presStyleLbl="node1" presStyleIdx="3" presStyleCnt="14">
        <dgm:presLayoutVars>
          <dgm:bulletEnabled val="1"/>
        </dgm:presLayoutVars>
      </dgm:prSet>
      <dgm:spPr/>
    </dgm:pt>
    <dgm:pt modelId="{F283C908-9A22-4359-A9DB-96C50B283C0D}" type="pres">
      <dgm:prSet presAssocID="{85B21A0C-070E-4EEB-82B9-3B2DA201DDA1}" presName="sibTrans" presStyleCnt="0"/>
      <dgm:spPr/>
    </dgm:pt>
    <dgm:pt modelId="{4735367E-9F8D-4E70-ABEA-A49E954EEBBB}" type="pres">
      <dgm:prSet presAssocID="{EB3038FE-9763-4F44-804F-0046DF08CE46}" presName="node" presStyleLbl="node1" presStyleIdx="4" presStyleCnt="14">
        <dgm:presLayoutVars>
          <dgm:bulletEnabled val="1"/>
        </dgm:presLayoutVars>
      </dgm:prSet>
      <dgm:spPr/>
    </dgm:pt>
    <dgm:pt modelId="{003748D8-5DFC-4569-BE20-BCCA60F4D560}" type="pres">
      <dgm:prSet presAssocID="{8A9F9822-3160-480D-8AF5-3AC64C7A3253}" presName="sibTrans" presStyleCnt="0"/>
      <dgm:spPr/>
    </dgm:pt>
    <dgm:pt modelId="{B2E9C10B-DCAF-4FB3-B7BB-DD89505ECACA}" type="pres">
      <dgm:prSet presAssocID="{1751BB41-8A77-4926-9BBB-7B4E6C768C2E}" presName="node" presStyleLbl="node1" presStyleIdx="5" presStyleCnt="14">
        <dgm:presLayoutVars>
          <dgm:bulletEnabled val="1"/>
        </dgm:presLayoutVars>
      </dgm:prSet>
      <dgm:spPr/>
    </dgm:pt>
    <dgm:pt modelId="{66809BB8-67B3-4BF0-A8CF-C0385937BA98}" type="pres">
      <dgm:prSet presAssocID="{8346A3EF-3A18-4B2E-98B4-13AAB53A077B}" presName="sibTrans" presStyleCnt="0"/>
      <dgm:spPr/>
    </dgm:pt>
    <dgm:pt modelId="{EE28B91A-F895-4FEF-8C42-65DB2F83AEAA}" type="pres">
      <dgm:prSet presAssocID="{9D69A2FC-0E64-42E9-978F-D8A667AA0925}" presName="node" presStyleLbl="node1" presStyleIdx="6" presStyleCnt="14">
        <dgm:presLayoutVars>
          <dgm:bulletEnabled val="1"/>
        </dgm:presLayoutVars>
      </dgm:prSet>
      <dgm:spPr/>
    </dgm:pt>
    <dgm:pt modelId="{E023C164-E13C-4C88-AF5D-C2F2E9C080A0}" type="pres">
      <dgm:prSet presAssocID="{30D2C24A-9313-4EB0-8B5A-9B8354BA8274}" presName="sibTrans" presStyleCnt="0"/>
      <dgm:spPr/>
    </dgm:pt>
    <dgm:pt modelId="{BC9A1E57-45CD-468A-AA60-7BAF47589EBD}" type="pres">
      <dgm:prSet presAssocID="{C115FB88-E097-4E6B-8CEE-444A68D84606}" presName="node" presStyleLbl="node1" presStyleIdx="7" presStyleCnt="14">
        <dgm:presLayoutVars>
          <dgm:bulletEnabled val="1"/>
        </dgm:presLayoutVars>
      </dgm:prSet>
      <dgm:spPr/>
    </dgm:pt>
    <dgm:pt modelId="{185E922A-5BA6-40DF-AADC-A969A5F883C1}" type="pres">
      <dgm:prSet presAssocID="{46D540BD-CA05-4A54-947A-3BC786CF015A}" presName="sibTrans" presStyleCnt="0"/>
      <dgm:spPr/>
    </dgm:pt>
    <dgm:pt modelId="{3E24A2CE-A4BB-4E5B-B95D-637275412CA0}" type="pres">
      <dgm:prSet presAssocID="{ABB96D28-8EC5-4255-AB77-D494D7A8953D}" presName="node" presStyleLbl="node1" presStyleIdx="8" presStyleCnt="14">
        <dgm:presLayoutVars>
          <dgm:bulletEnabled val="1"/>
        </dgm:presLayoutVars>
      </dgm:prSet>
      <dgm:spPr/>
    </dgm:pt>
    <dgm:pt modelId="{94CED102-9EC1-4172-82E6-302B86D0187B}" type="pres">
      <dgm:prSet presAssocID="{6AA69AD5-9A50-4A7C-942C-B592A52C8AF6}" presName="sibTrans" presStyleCnt="0"/>
      <dgm:spPr/>
    </dgm:pt>
    <dgm:pt modelId="{616B3D0D-CCC6-4B4F-9239-DE1DF023C79A}" type="pres">
      <dgm:prSet presAssocID="{22109CB2-7D3A-4978-8EB0-B3525C4E66F4}" presName="node" presStyleLbl="node1" presStyleIdx="9" presStyleCnt="14">
        <dgm:presLayoutVars>
          <dgm:bulletEnabled val="1"/>
        </dgm:presLayoutVars>
      </dgm:prSet>
      <dgm:spPr/>
    </dgm:pt>
    <dgm:pt modelId="{ABC5169A-C819-4EF4-8AE9-AFF0D44E6618}" type="pres">
      <dgm:prSet presAssocID="{3532CFBB-8C7D-413E-8F7A-FC153D25D667}" presName="sibTrans" presStyleCnt="0"/>
      <dgm:spPr/>
    </dgm:pt>
    <dgm:pt modelId="{D4785CFE-40B9-40BE-B574-681156C7E79D}" type="pres">
      <dgm:prSet presAssocID="{865249EA-6F79-495A-AE71-5D72FFE6E2C1}" presName="node" presStyleLbl="node1" presStyleIdx="10" presStyleCnt="14">
        <dgm:presLayoutVars>
          <dgm:bulletEnabled val="1"/>
        </dgm:presLayoutVars>
      </dgm:prSet>
      <dgm:spPr/>
    </dgm:pt>
    <dgm:pt modelId="{C4E12E0C-76D2-46AA-95F3-8CADD71A463E}" type="pres">
      <dgm:prSet presAssocID="{7CDEE48E-F921-4AEB-8E49-0BC753DBC7FA}" presName="sibTrans" presStyleCnt="0"/>
      <dgm:spPr/>
    </dgm:pt>
    <dgm:pt modelId="{3BDA8A7D-0D7A-4E34-AA43-57EB3FE6CC79}" type="pres">
      <dgm:prSet presAssocID="{674CA3BC-98B6-4F20-B40D-9C8B0D145DE0}" presName="node" presStyleLbl="node1" presStyleIdx="11" presStyleCnt="14">
        <dgm:presLayoutVars>
          <dgm:bulletEnabled val="1"/>
        </dgm:presLayoutVars>
      </dgm:prSet>
      <dgm:spPr/>
    </dgm:pt>
    <dgm:pt modelId="{1C612275-A597-4CC2-9ED0-9B8152AFA398}" type="pres">
      <dgm:prSet presAssocID="{ED3E30E2-A322-466E-BE75-35A7B79E1A9E}" presName="sibTrans" presStyleCnt="0"/>
      <dgm:spPr/>
    </dgm:pt>
    <dgm:pt modelId="{8D4B670C-5F24-45D3-95C2-0915626A51C7}" type="pres">
      <dgm:prSet presAssocID="{6946A7A6-4675-4E80-A0E3-EF71609647BA}" presName="node" presStyleLbl="node1" presStyleIdx="12" presStyleCnt="14">
        <dgm:presLayoutVars>
          <dgm:bulletEnabled val="1"/>
        </dgm:presLayoutVars>
      </dgm:prSet>
      <dgm:spPr/>
    </dgm:pt>
    <dgm:pt modelId="{A917D056-E2D8-4011-9068-3A4B66BE42D9}" type="pres">
      <dgm:prSet presAssocID="{088FF889-5845-4656-8CCB-7C06A7B46C75}" presName="sibTrans" presStyleCnt="0"/>
      <dgm:spPr/>
    </dgm:pt>
    <dgm:pt modelId="{62288D54-D2B8-4EF3-BF01-43ED4755A695}" type="pres">
      <dgm:prSet presAssocID="{C4BD4AEC-7108-4CC6-95F2-1AF3C365E07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596D600-71F3-4936-8482-057327E3F1A7}" srcId="{8A458A69-F38C-4993-AA1B-21B79C4672ED}" destId="{C4BD4AEC-7108-4CC6-95F2-1AF3C365E07A}" srcOrd="13" destOrd="0" parTransId="{803B5F04-1186-4CBC-9E5B-1F65162A6B4C}" sibTransId="{253E950D-CF53-46C5-B42D-B926D70935D8}"/>
    <dgm:cxn modelId="{30B13923-6E03-44F2-8E14-F1F79E66A98E}" type="presOf" srcId="{674CA3BC-98B6-4F20-B40D-9C8B0D145DE0}" destId="{3BDA8A7D-0D7A-4E34-AA43-57EB3FE6CC79}" srcOrd="0" destOrd="0" presId="urn:microsoft.com/office/officeart/2005/8/layout/default"/>
    <dgm:cxn modelId="{E3F5262D-7BE7-4128-8D59-A2FB77007B0F}" type="presOf" srcId="{9D69A2FC-0E64-42E9-978F-D8A667AA0925}" destId="{EE28B91A-F895-4FEF-8C42-65DB2F83AEAA}" srcOrd="0" destOrd="0" presId="urn:microsoft.com/office/officeart/2005/8/layout/default"/>
    <dgm:cxn modelId="{DAAAFE31-DB8A-4134-8ACA-1440BA829158}" type="presOf" srcId="{33D7EE53-9D73-488E-B98F-D8B76C58C346}" destId="{79FB1290-5CA6-4F72-8D11-54DA114EF301}" srcOrd="0" destOrd="0" presId="urn:microsoft.com/office/officeart/2005/8/layout/default"/>
    <dgm:cxn modelId="{3FF81A3B-DD8A-4F98-8A92-6CA6127F1565}" type="presOf" srcId="{C4BD4AEC-7108-4CC6-95F2-1AF3C365E07A}" destId="{62288D54-D2B8-4EF3-BF01-43ED4755A695}" srcOrd="0" destOrd="0" presId="urn:microsoft.com/office/officeart/2005/8/layout/default"/>
    <dgm:cxn modelId="{049B5B3F-245B-4820-8DBD-6766C98FB30B}" type="presOf" srcId="{EB3038FE-9763-4F44-804F-0046DF08CE46}" destId="{4735367E-9F8D-4E70-ABEA-A49E954EEBBB}" srcOrd="0" destOrd="0" presId="urn:microsoft.com/office/officeart/2005/8/layout/default"/>
    <dgm:cxn modelId="{7004D25B-BB88-4BB6-955F-DA9F7E367EDA}" srcId="{8A458A69-F38C-4993-AA1B-21B79C4672ED}" destId="{C115FB88-E097-4E6B-8CEE-444A68D84606}" srcOrd="7" destOrd="0" parTransId="{96F76C3D-4B7B-42DF-9442-B1403F89EDF9}" sibTransId="{46D540BD-CA05-4A54-947A-3BC786CF015A}"/>
    <dgm:cxn modelId="{DCBAC960-0FEF-416F-851F-D0E5C1A84C69}" srcId="{8A458A69-F38C-4993-AA1B-21B79C4672ED}" destId="{33D7EE53-9D73-488E-B98F-D8B76C58C346}" srcOrd="0" destOrd="0" parTransId="{940B24E4-4A23-4C93-923A-4B35462403EF}" sibTransId="{B1BD81DF-3E3D-44FE-9209-08188A76AF64}"/>
    <dgm:cxn modelId="{5D886E64-BE12-4EE1-AE29-9DAD981FC119}" srcId="{8A458A69-F38C-4993-AA1B-21B79C4672ED}" destId="{D29B7771-9577-4060-B2B7-764C6159E721}" srcOrd="2" destOrd="0" parTransId="{C750181C-063E-4F78-81A8-D36029E2E48B}" sibTransId="{880895A6-B48B-4E32-BF4D-9BBAB4C9568E}"/>
    <dgm:cxn modelId="{B73EDE66-9BA8-46AD-B80A-37A1A79D5D49}" srcId="{8A458A69-F38C-4993-AA1B-21B79C4672ED}" destId="{98BC899D-6458-4802-8B76-74E38791EBE1}" srcOrd="1" destOrd="0" parTransId="{2CF3636D-CD74-490C-A1A4-1DCA15165399}" sibTransId="{CAEE4C1D-5E3C-4571-AB29-DB26D2DC855C}"/>
    <dgm:cxn modelId="{89955377-B42F-4843-A8CB-6BFE3EFAD84B}" type="presOf" srcId="{865249EA-6F79-495A-AE71-5D72FFE6E2C1}" destId="{D4785CFE-40B9-40BE-B574-681156C7E79D}" srcOrd="0" destOrd="0" presId="urn:microsoft.com/office/officeart/2005/8/layout/default"/>
    <dgm:cxn modelId="{63ECAB79-67B2-4538-BF68-10C7CE5CEAC7}" srcId="{8A458A69-F38C-4993-AA1B-21B79C4672ED}" destId="{EB3038FE-9763-4F44-804F-0046DF08CE46}" srcOrd="4" destOrd="0" parTransId="{6071D2B5-2D2F-4D74-90A1-F411C2DC6654}" sibTransId="{8A9F9822-3160-480D-8AF5-3AC64C7A3253}"/>
    <dgm:cxn modelId="{72EA2F92-48E1-471D-B9A0-D356EE77BC52}" srcId="{8A458A69-F38C-4993-AA1B-21B79C4672ED}" destId="{6946A7A6-4675-4E80-A0E3-EF71609647BA}" srcOrd="12" destOrd="0" parTransId="{156D2182-EB6C-4FFD-892E-038D5A89B119}" sibTransId="{088FF889-5845-4656-8CCB-7C06A7B46C75}"/>
    <dgm:cxn modelId="{9438EB98-E6DA-4633-98F3-435E0DF70C4C}" srcId="{8A458A69-F38C-4993-AA1B-21B79C4672ED}" destId="{674CA3BC-98B6-4F20-B40D-9C8B0D145DE0}" srcOrd="11" destOrd="0" parTransId="{7618B57E-D02B-41D2-9AF7-7CA37D5DC667}" sibTransId="{ED3E30E2-A322-466E-BE75-35A7B79E1A9E}"/>
    <dgm:cxn modelId="{C13B7D99-2408-4B4E-B094-4A17DFFD6055}" srcId="{8A458A69-F38C-4993-AA1B-21B79C4672ED}" destId="{ABB96D28-8EC5-4255-AB77-D494D7A8953D}" srcOrd="8" destOrd="0" parTransId="{9F777216-2C3D-433C-B3D0-806EFC12A064}" sibTransId="{6AA69AD5-9A50-4A7C-942C-B592A52C8AF6}"/>
    <dgm:cxn modelId="{3CAE0DA8-34E0-41A9-BE26-478DFD3255F9}" srcId="{8A458A69-F38C-4993-AA1B-21B79C4672ED}" destId="{22109CB2-7D3A-4978-8EB0-B3525C4E66F4}" srcOrd="9" destOrd="0" parTransId="{728E8535-6388-49E2-9220-C22EEB38874D}" sibTransId="{3532CFBB-8C7D-413E-8F7A-FC153D25D667}"/>
    <dgm:cxn modelId="{D1D320B2-2F03-406D-860D-41852667E0BE}" type="presOf" srcId="{98BC899D-6458-4802-8B76-74E38791EBE1}" destId="{2F4C28E5-14BC-4F78-B462-C8F8D9997B4A}" srcOrd="0" destOrd="0" presId="urn:microsoft.com/office/officeart/2005/8/layout/default"/>
    <dgm:cxn modelId="{85F29DC4-26E1-4693-B153-37FA1510851A}" srcId="{8A458A69-F38C-4993-AA1B-21B79C4672ED}" destId="{5B6628DD-5587-4CEB-BF92-0383E052CACE}" srcOrd="3" destOrd="0" parTransId="{64551215-8729-4313-8DBA-F4B04D0C24B6}" sibTransId="{85B21A0C-070E-4EEB-82B9-3B2DA201DDA1}"/>
    <dgm:cxn modelId="{14B6A4C5-ABE4-428D-A3AC-2461B9EDDB20}" type="presOf" srcId="{D29B7771-9577-4060-B2B7-764C6159E721}" destId="{A2DD54B8-A30B-4C7A-AF2F-242DBDD2A3FD}" srcOrd="0" destOrd="0" presId="urn:microsoft.com/office/officeart/2005/8/layout/default"/>
    <dgm:cxn modelId="{4AB182CA-052D-496B-AF7D-6CFC952414C2}" type="presOf" srcId="{8A458A69-F38C-4993-AA1B-21B79C4672ED}" destId="{4E672CDE-748F-4861-8321-14B1CE4D70DD}" srcOrd="0" destOrd="0" presId="urn:microsoft.com/office/officeart/2005/8/layout/default"/>
    <dgm:cxn modelId="{41EEFDCC-FA6F-4028-80DD-B6E9721838EB}" type="presOf" srcId="{C115FB88-E097-4E6B-8CEE-444A68D84606}" destId="{BC9A1E57-45CD-468A-AA60-7BAF47589EBD}" srcOrd="0" destOrd="0" presId="urn:microsoft.com/office/officeart/2005/8/layout/default"/>
    <dgm:cxn modelId="{A3E11ACD-C10C-482A-8516-881B430CD709}" srcId="{8A458A69-F38C-4993-AA1B-21B79C4672ED}" destId="{865249EA-6F79-495A-AE71-5D72FFE6E2C1}" srcOrd="10" destOrd="0" parTransId="{B40AB7C8-4144-4A4E-BFC5-FD2C266DD86C}" sibTransId="{7CDEE48E-F921-4AEB-8E49-0BC753DBC7FA}"/>
    <dgm:cxn modelId="{76D651CF-5B38-440B-8947-5EE251597386}" type="presOf" srcId="{ABB96D28-8EC5-4255-AB77-D494D7A8953D}" destId="{3E24A2CE-A4BB-4E5B-B95D-637275412CA0}" srcOrd="0" destOrd="0" presId="urn:microsoft.com/office/officeart/2005/8/layout/default"/>
    <dgm:cxn modelId="{F989EDD6-8B92-4CC6-AB32-A237EC841293}" type="presOf" srcId="{5B6628DD-5587-4CEB-BF92-0383E052CACE}" destId="{DC91EBB2-F4B8-4EEC-8E3A-D38908217D8D}" srcOrd="0" destOrd="0" presId="urn:microsoft.com/office/officeart/2005/8/layout/default"/>
    <dgm:cxn modelId="{052A2BE7-D6AD-4D19-8ACF-1250FD6A1C79}" srcId="{8A458A69-F38C-4993-AA1B-21B79C4672ED}" destId="{9D69A2FC-0E64-42E9-978F-D8A667AA0925}" srcOrd="6" destOrd="0" parTransId="{9E636FFA-71D4-40F7-B221-EC94E2813031}" sibTransId="{30D2C24A-9313-4EB0-8B5A-9B8354BA8274}"/>
    <dgm:cxn modelId="{8C0E76EF-A4FA-4311-97F0-9B6B7F4C041C}" type="presOf" srcId="{1751BB41-8A77-4926-9BBB-7B4E6C768C2E}" destId="{B2E9C10B-DCAF-4FB3-B7BB-DD89505ECACA}" srcOrd="0" destOrd="0" presId="urn:microsoft.com/office/officeart/2005/8/layout/default"/>
    <dgm:cxn modelId="{5663A2F7-6B80-4FD8-B930-44F61AAE8C8B}" srcId="{8A458A69-F38C-4993-AA1B-21B79C4672ED}" destId="{1751BB41-8A77-4926-9BBB-7B4E6C768C2E}" srcOrd="5" destOrd="0" parTransId="{938ED73D-BB8C-422B-A623-8D8BB7516AD8}" sibTransId="{8346A3EF-3A18-4B2E-98B4-13AAB53A077B}"/>
    <dgm:cxn modelId="{89A37EFD-2F90-41C3-9B3E-9F03FCE8E1FF}" type="presOf" srcId="{6946A7A6-4675-4E80-A0E3-EF71609647BA}" destId="{8D4B670C-5F24-45D3-95C2-0915626A51C7}" srcOrd="0" destOrd="0" presId="urn:microsoft.com/office/officeart/2005/8/layout/default"/>
    <dgm:cxn modelId="{F75121FF-A1FE-4710-94AC-C383146A81D1}" type="presOf" srcId="{22109CB2-7D3A-4978-8EB0-B3525C4E66F4}" destId="{616B3D0D-CCC6-4B4F-9239-DE1DF023C79A}" srcOrd="0" destOrd="0" presId="urn:microsoft.com/office/officeart/2005/8/layout/default"/>
    <dgm:cxn modelId="{8E7973C1-00DB-4F38-B727-331042D45FC8}" type="presParOf" srcId="{4E672CDE-748F-4861-8321-14B1CE4D70DD}" destId="{79FB1290-5CA6-4F72-8D11-54DA114EF301}" srcOrd="0" destOrd="0" presId="urn:microsoft.com/office/officeart/2005/8/layout/default"/>
    <dgm:cxn modelId="{E395B825-B93F-4571-9485-FAD615D73FCE}" type="presParOf" srcId="{4E672CDE-748F-4861-8321-14B1CE4D70DD}" destId="{C7A4E019-7DC6-4373-94AB-35B37E17B643}" srcOrd="1" destOrd="0" presId="urn:microsoft.com/office/officeart/2005/8/layout/default"/>
    <dgm:cxn modelId="{127B2C2D-312E-485A-B228-00418721A95D}" type="presParOf" srcId="{4E672CDE-748F-4861-8321-14B1CE4D70DD}" destId="{2F4C28E5-14BC-4F78-B462-C8F8D9997B4A}" srcOrd="2" destOrd="0" presId="urn:microsoft.com/office/officeart/2005/8/layout/default"/>
    <dgm:cxn modelId="{41372BF2-123B-4991-B196-C45E40CC210C}" type="presParOf" srcId="{4E672CDE-748F-4861-8321-14B1CE4D70DD}" destId="{66E8AC17-5A9E-49A6-88C5-FB8EDFA58C78}" srcOrd="3" destOrd="0" presId="urn:microsoft.com/office/officeart/2005/8/layout/default"/>
    <dgm:cxn modelId="{F35FEAB1-F4BD-42DC-8734-082438050B54}" type="presParOf" srcId="{4E672CDE-748F-4861-8321-14B1CE4D70DD}" destId="{A2DD54B8-A30B-4C7A-AF2F-242DBDD2A3FD}" srcOrd="4" destOrd="0" presId="urn:microsoft.com/office/officeart/2005/8/layout/default"/>
    <dgm:cxn modelId="{5F28A208-D160-4DD1-83BC-4A2EE4EFDD0A}" type="presParOf" srcId="{4E672CDE-748F-4861-8321-14B1CE4D70DD}" destId="{327F8609-10C5-4531-9385-7F88B425C901}" srcOrd="5" destOrd="0" presId="urn:microsoft.com/office/officeart/2005/8/layout/default"/>
    <dgm:cxn modelId="{7081CEF3-CDB2-49E4-8D14-D605F52EA3DC}" type="presParOf" srcId="{4E672CDE-748F-4861-8321-14B1CE4D70DD}" destId="{DC91EBB2-F4B8-4EEC-8E3A-D38908217D8D}" srcOrd="6" destOrd="0" presId="urn:microsoft.com/office/officeart/2005/8/layout/default"/>
    <dgm:cxn modelId="{59E44B47-D953-4A7D-8BB4-8FED653BEFEC}" type="presParOf" srcId="{4E672CDE-748F-4861-8321-14B1CE4D70DD}" destId="{F283C908-9A22-4359-A9DB-96C50B283C0D}" srcOrd="7" destOrd="0" presId="urn:microsoft.com/office/officeart/2005/8/layout/default"/>
    <dgm:cxn modelId="{2EFF2957-A899-45AC-A384-22DEBD0C31CD}" type="presParOf" srcId="{4E672CDE-748F-4861-8321-14B1CE4D70DD}" destId="{4735367E-9F8D-4E70-ABEA-A49E954EEBBB}" srcOrd="8" destOrd="0" presId="urn:microsoft.com/office/officeart/2005/8/layout/default"/>
    <dgm:cxn modelId="{DE2C8067-C931-4EB0-B3C8-F69D563495A7}" type="presParOf" srcId="{4E672CDE-748F-4861-8321-14B1CE4D70DD}" destId="{003748D8-5DFC-4569-BE20-BCCA60F4D560}" srcOrd="9" destOrd="0" presId="urn:microsoft.com/office/officeart/2005/8/layout/default"/>
    <dgm:cxn modelId="{B4241C3D-24BB-492B-92AC-537B24000135}" type="presParOf" srcId="{4E672CDE-748F-4861-8321-14B1CE4D70DD}" destId="{B2E9C10B-DCAF-4FB3-B7BB-DD89505ECACA}" srcOrd="10" destOrd="0" presId="urn:microsoft.com/office/officeart/2005/8/layout/default"/>
    <dgm:cxn modelId="{8579BBC2-6626-4EFE-A241-5E0B91C6B147}" type="presParOf" srcId="{4E672CDE-748F-4861-8321-14B1CE4D70DD}" destId="{66809BB8-67B3-4BF0-A8CF-C0385937BA98}" srcOrd="11" destOrd="0" presId="urn:microsoft.com/office/officeart/2005/8/layout/default"/>
    <dgm:cxn modelId="{BE825588-FF7A-4744-A514-34AAF836237E}" type="presParOf" srcId="{4E672CDE-748F-4861-8321-14B1CE4D70DD}" destId="{EE28B91A-F895-4FEF-8C42-65DB2F83AEAA}" srcOrd="12" destOrd="0" presId="urn:microsoft.com/office/officeart/2005/8/layout/default"/>
    <dgm:cxn modelId="{24E30989-A9BA-48DB-B59E-AFD812A28D8D}" type="presParOf" srcId="{4E672CDE-748F-4861-8321-14B1CE4D70DD}" destId="{E023C164-E13C-4C88-AF5D-C2F2E9C080A0}" srcOrd="13" destOrd="0" presId="urn:microsoft.com/office/officeart/2005/8/layout/default"/>
    <dgm:cxn modelId="{12796A05-5B4A-4648-8326-D69F81A939EC}" type="presParOf" srcId="{4E672CDE-748F-4861-8321-14B1CE4D70DD}" destId="{BC9A1E57-45CD-468A-AA60-7BAF47589EBD}" srcOrd="14" destOrd="0" presId="urn:microsoft.com/office/officeart/2005/8/layout/default"/>
    <dgm:cxn modelId="{F86AE0B8-9C48-4ACD-AF42-5968D605D65B}" type="presParOf" srcId="{4E672CDE-748F-4861-8321-14B1CE4D70DD}" destId="{185E922A-5BA6-40DF-AADC-A969A5F883C1}" srcOrd="15" destOrd="0" presId="urn:microsoft.com/office/officeart/2005/8/layout/default"/>
    <dgm:cxn modelId="{B1375021-05C1-4F94-8AB1-1D64A0724102}" type="presParOf" srcId="{4E672CDE-748F-4861-8321-14B1CE4D70DD}" destId="{3E24A2CE-A4BB-4E5B-B95D-637275412CA0}" srcOrd="16" destOrd="0" presId="urn:microsoft.com/office/officeart/2005/8/layout/default"/>
    <dgm:cxn modelId="{40550EFE-0E92-400B-B9C2-E1A4E5B099DC}" type="presParOf" srcId="{4E672CDE-748F-4861-8321-14B1CE4D70DD}" destId="{94CED102-9EC1-4172-82E6-302B86D0187B}" srcOrd="17" destOrd="0" presId="urn:microsoft.com/office/officeart/2005/8/layout/default"/>
    <dgm:cxn modelId="{D67A8FB6-7857-4DF2-91C2-C482883C9DDD}" type="presParOf" srcId="{4E672CDE-748F-4861-8321-14B1CE4D70DD}" destId="{616B3D0D-CCC6-4B4F-9239-DE1DF023C79A}" srcOrd="18" destOrd="0" presId="urn:microsoft.com/office/officeart/2005/8/layout/default"/>
    <dgm:cxn modelId="{34B9EB43-FD20-4E5D-838C-F99591EE6E05}" type="presParOf" srcId="{4E672CDE-748F-4861-8321-14B1CE4D70DD}" destId="{ABC5169A-C819-4EF4-8AE9-AFF0D44E6618}" srcOrd="19" destOrd="0" presId="urn:microsoft.com/office/officeart/2005/8/layout/default"/>
    <dgm:cxn modelId="{4B81FA62-13A2-41C6-B5DE-EF701B71A614}" type="presParOf" srcId="{4E672CDE-748F-4861-8321-14B1CE4D70DD}" destId="{D4785CFE-40B9-40BE-B574-681156C7E79D}" srcOrd="20" destOrd="0" presId="urn:microsoft.com/office/officeart/2005/8/layout/default"/>
    <dgm:cxn modelId="{396C9716-1607-4367-BA74-F5DEB2CAF8C1}" type="presParOf" srcId="{4E672CDE-748F-4861-8321-14B1CE4D70DD}" destId="{C4E12E0C-76D2-46AA-95F3-8CADD71A463E}" srcOrd="21" destOrd="0" presId="urn:microsoft.com/office/officeart/2005/8/layout/default"/>
    <dgm:cxn modelId="{BCFE4869-C39B-4D95-9C3F-5A410783720D}" type="presParOf" srcId="{4E672CDE-748F-4861-8321-14B1CE4D70DD}" destId="{3BDA8A7D-0D7A-4E34-AA43-57EB3FE6CC79}" srcOrd="22" destOrd="0" presId="urn:microsoft.com/office/officeart/2005/8/layout/default"/>
    <dgm:cxn modelId="{8BD1AF4B-5326-4D3D-BDC1-36B3C52DC94B}" type="presParOf" srcId="{4E672CDE-748F-4861-8321-14B1CE4D70DD}" destId="{1C612275-A597-4CC2-9ED0-9B8152AFA398}" srcOrd="23" destOrd="0" presId="urn:microsoft.com/office/officeart/2005/8/layout/default"/>
    <dgm:cxn modelId="{55076F25-6514-4800-B41B-96DC33EC07A6}" type="presParOf" srcId="{4E672CDE-748F-4861-8321-14B1CE4D70DD}" destId="{8D4B670C-5F24-45D3-95C2-0915626A51C7}" srcOrd="24" destOrd="0" presId="urn:microsoft.com/office/officeart/2005/8/layout/default"/>
    <dgm:cxn modelId="{AA683DDF-A84D-4ED2-B766-3081C739AEB0}" type="presParOf" srcId="{4E672CDE-748F-4861-8321-14B1CE4D70DD}" destId="{A917D056-E2D8-4011-9068-3A4B66BE42D9}" srcOrd="25" destOrd="0" presId="urn:microsoft.com/office/officeart/2005/8/layout/default"/>
    <dgm:cxn modelId="{579660BB-F577-4A96-99ED-D151B623B89E}" type="presParOf" srcId="{4E672CDE-748F-4861-8321-14B1CE4D70DD}" destId="{62288D54-D2B8-4EF3-BF01-43ED4755A69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908CD462-A68B-4E59-9182-9B351A6476BD}">
      <dgm:prSet phldrT="[Text]"/>
      <dgm:spPr/>
      <dgm:t>
        <a:bodyPr/>
        <a:lstStyle/>
        <a:p>
          <a:r>
            <a:rPr lang="en-AU"/>
            <a:t>Users</a:t>
          </a:r>
        </a:p>
      </dgm:t>
    </dgm:pt>
    <dgm:pt modelId="{715E4FF5-7E72-4A0F-AC68-8859EC4B7BD4}" type="parTrans" cxnId="{C98F527C-2061-43F0-AA91-1F59F2F07417}">
      <dgm:prSet/>
      <dgm:spPr/>
      <dgm:t>
        <a:bodyPr/>
        <a:lstStyle/>
        <a:p>
          <a:endParaRPr lang="en-AU"/>
        </a:p>
      </dgm:t>
    </dgm:pt>
    <dgm:pt modelId="{F1F59E3F-41E8-4CFD-A713-6EDEE2C73CEC}" type="sibTrans" cxnId="{C98F527C-2061-43F0-AA91-1F59F2F07417}">
      <dgm:prSet/>
      <dgm:spPr/>
      <dgm:t>
        <a:bodyPr/>
        <a:lstStyle/>
        <a:p>
          <a:endParaRPr lang="en-AU"/>
        </a:p>
      </dgm:t>
    </dgm:pt>
    <dgm:pt modelId="{A0FE5417-3466-4CCA-B4FB-FB25195A7C74}">
      <dgm:prSet phldrT="[Text]"/>
      <dgm:spPr/>
      <dgm:t>
        <a:bodyPr/>
        <a:lstStyle/>
        <a:p>
          <a:r>
            <a:rPr lang="en-AU"/>
            <a:t>Private landholders</a:t>
          </a:r>
        </a:p>
      </dgm:t>
    </dgm:pt>
    <dgm:pt modelId="{297A0508-1160-4B7D-BF43-02E1A0BFEF6E}" type="parTrans" cxnId="{4670084A-D76F-4B73-833B-44E2A633E3E3}">
      <dgm:prSet/>
      <dgm:spPr/>
      <dgm:t>
        <a:bodyPr/>
        <a:lstStyle/>
        <a:p>
          <a:endParaRPr lang="en-AU"/>
        </a:p>
      </dgm:t>
    </dgm:pt>
    <dgm:pt modelId="{FEFB01EE-1EF5-4DAF-BA7A-CF9E23F22FB3}" type="sibTrans" cxnId="{4670084A-D76F-4B73-833B-44E2A633E3E3}">
      <dgm:prSet/>
      <dgm:spPr/>
      <dgm:t>
        <a:bodyPr/>
        <a:lstStyle/>
        <a:p>
          <a:endParaRPr lang="en-AU"/>
        </a:p>
      </dgm:t>
    </dgm:pt>
    <dgm:pt modelId="{DB30B5BD-47A5-4FCD-8E42-5C5B60CE36F6}">
      <dgm:prSet phldrT="[Text]"/>
      <dgm:spPr/>
      <dgm:t>
        <a:bodyPr/>
        <a:lstStyle/>
        <a:p>
          <a:r>
            <a:rPr lang="en-AU"/>
            <a:t>Infrastructure agencies</a:t>
          </a:r>
        </a:p>
      </dgm:t>
    </dgm:pt>
    <dgm:pt modelId="{4D4799F2-41C6-4181-9FB2-144E1D08ABA5}" type="parTrans" cxnId="{B0388ED5-E129-4516-B66C-D270508F7466}">
      <dgm:prSet/>
      <dgm:spPr/>
      <dgm:t>
        <a:bodyPr/>
        <a:lstStyle/>
        <a:p>
          <a:endParaRPr lang="en-AU"/>
        </a:p>
      </dgm:t>
    </dgm:pt>
    <dgm:pt modelId="{2DD383D3-8966-425F-A867-36F93BF561DE}" type="sibTrans" cxnId="{B0388ED5-E129-4516-B66C-D270508F7466}">
      <dgm:prSet/>
      <dgm:spPr/>
      <dgm:t>
        <a:bodyPr/>
        <a:lstStyle/>
        <a:p>
          <a:endParaRPr lang="en-AU"/>
        </a:p>
      </dgm:t>
    </dgm:pt>
    <dgm:pt modelId="{4B9477FD-577F-4D4B-A1DC-2E9DEE7C524D}">
      <dgm:prSet phldrT="[Text]"/>
      <dgm:spPr/>
      <dgm:t>
        <a:bodyPr/>
        <a:lstStyle/>
        <a:p>
          <a:r>
            <a:rPr lang="en-AU"/>
            <a:t>Enablers</a:t>
          </a:r>
        </a:p>
      </dgm:t>
    </dgm:pt>
    <dgm:pt modelId="{058BBBAF-34FF-401E-8055-A909AC285124}" type="parTrans" cxnId="{61F74528-2405-408F-A45F-44FF1207A4A3}">
      <dgm:prSet/>
      <dgm:spPr/>
      <dgm:t>
        <a:bodyPr/>
        <a:lstStyle/>
        <a:p>
          <a:endParaRPr lang="en-AU"/>
        </a:p>
      </dgm:t>
    </dgm:pt>
    <dgm:pt modelId="{78F582A0-DFC6-44EC-81C0-9CBBE3A595B1}" type="sibTrans" cxnId="{61F74528-2405-408F-A45F-44FF1207A4A3}">
      <dgm:prSet/>
      <dgm:spPr/>
      <dgm:t>
        <a:bodyPr/>
        <a:lstStyle/>
        <a:p>
          <a:endParaRPr lang="en-AU"/>
        </a:p>
      </dgm:t>
    </dgm:pt>
    <dgm:pt modelId="{CB554F71-A890-4E7C-804B-41EF839E2B6E}">
      <dgm:prSet/>
      <dgm:spPr/>
      <dgm:t>
        <a:bodyPr/>
        <a:lstStyle/>
        <a:p>
          <a:r>
            <a:rPr lang="en-AU"/>
            <a:t>Government regulation and funding</a:t>
          </a:r>
        </a:p>
      </dgm:t>
    </dgm:pt>
    <dgm:pt modelId="{6B99E2B6-F940-44BB-9446-473E8FD2234E}" type="parTrans" cxnId="{706D9CDC-ADDB-47E6-B8A0-EC435DB57C62}">
      <dgm:prSet/>
      <dgm:spPr/>
      <dgm:t>
        <a:bodyPr/>
        <a:lstStyle/>
        <a:p>
          <a:endParaRPr lang="en-AU"/>
        </a:p>
      </dgm:t>
    </dgm:pt>
    <dgm:pt modelId="{B58133E3-4F61-4E35-A288-EC12248D9C71}" type="sibTrans" cxnId="{706D9CDC-ADDB-47E6-B8A0-EC435DB57C62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799887A1-25E9-4CE9-BAC6-4996E752BCC7}">
      <dgm:prSet/>
      <dgm:spPr/>
      <dgm:t>
        <a:bodyPr/>
        <a:lstStyle/>
        <a:p>
          <a:r>
            <a:rPr lang="en-AU"/>
            <a:t>Public land managers</a:t>
          </a:r>
        </a:p>
      </dgm:t>
    </dgm:pt>
    <dgm:pt modelId="{B8D6BCEE-FFE3-40B0-AB7C-9677E004D06E}" type="parTrans" cxnId="{EA678052-615C-4517-A28F-D861EA5404CA}">
      <dgm:prSet/>
      <dgm:spPr/>
      <dgm:t>
        <a:bodyPr/>
        <a:lstStyle/>
        <a:p>
          <a:endParaRPr lang="en-AU"/>
        </a:p>
      </dgm:t>
    </dgm:pt>
    <dgm:pt modelId="{F45D963C-F648-4466-91F3-0D3B95E8C23F}" type="sibTrans" cxnId="{EA678052-615C-4517-A28F-D861EA5404CA}">
      <dgm:prSet/>
      <dgm:spPr/>
      <dgm:t>
        <a:bodyPr/>
        <a:lstStyle/>
        <a:p>
          <a:endParaRPr lang="en-AU"/>
        </a:p>
      </dgm:t>
    </dgm:pt>
    <dgm:pt modelId="{E7256B33-E9C0-4C7F-A6B8-E456446E2434}">
      <dgm:prSet/>
      <dgm:spPr/>
      <dgm:t>
        <a:bodyPr/>
        <a:lstStyle/>
        <a:p>
          <a:r>
            <a:rPr lang="en-AU"/>
            <a:t>Government led networks and agencies</a:t>
          </a:r>
        </a:p>
      </dgm:t>
    </dgm:pt>
    <dgm:pt modelId="{728F22E3-85CE-4D31-84AD-48FEE11E1B47}" type="parTrans" cxnId="{3C2D806E-B3C4-4D81-BA5B-CCC919555DBC}">
      <dgm:prSet/>
      <dgm:spPr/>
      <dgm:t>
        <a:bodyPr/>
        <a:lstStyle/>
        <a:p>
          <a:endParaRPr lang="en-AU"/>
        </a:p>
      </dgm:t>
    </dgm:pt>
    <dgm:pt modelId="{E9810A27-6B02-48DB-86D9-34D7A2255F14}" type="sibTrans" cxnId="{3C2D806E-B3C4-4D81-BA5B-CCC919555DBC}">
      <dgm:prSet/>
      <dgm:spPr/>
      <dgm:t>
        <a:bodyPr/>
        <a:lstStyle/>
        <a:p>
          <a:endParaRPr lang="en-AU"/>
        </a:p>
      </dgm:t>
    </dgm:pt>
    <dgm:pt modelId="{F209BD38-0606-4B4E-87B6-4A70D86BBA7D}">
      <dgm:prSet/>
      <dgm:spPr/>
      <dgm:t>
        <a:bodyPr/>
        <a:lstStyle/>
        <a:p>
          <a:r>
            <a:rPr lang="en-AU"/>
            <a:t>Not for profit led networks + organisations</a:t>
          </a:r>
        </a:p>
      </dgm:t>
    </dgm:pt>
    <dgm:pt modelId="{AEAF93C8-7D3B-4779-AD7C-E86319240B38}" type="parTrans" cxnId="{07DF9FB5-9F1B-4F92-AD78-0CFA679CCB16}">
      <dgm:prSet/>
      <dgm:spPr/>
      <dgm:t>
        <a:bodyPr/>
        <a:lstStyle/>
        <a:p>
          <a:endParaRPr lang="en-AU"/>
        </a:p>
      </dgm:t>
    </dgm:pt>
    <dgm:pt modelId="{F9C1F1C3-181C-4990-8AC4-E0E2B7B21D48}" type="sibTrans" cxnId="{07DF9FB5-9F1B-4F92-AD78-0CFA679CCB16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5"/>
      <dgm:spPr/>
    </dgm:pt>
    <dgm:pt modelId="{020A74A0-3D14-4E87-8ABF-687CDABC946A}" type="pres">
      <dgm:prSet presAssocID="{7B9D2288-F76F-4FE5-8F3C-4743566A4007}" presName="textNode" presStyleLbl="bgShp" presStyleIdx="0" presStyleCnt="5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15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15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15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5"/>
      <dgm:spPr/>
    </dgm:pt>
    <dgm:pt modelId="{D4977B54-26CC-4F92-AED3-A5DC425E96EB}" type="pres">
      <dgm:prSet presAssocID="{1545329E-B397-4FF3-9346-63F85B2A54BC}" presName="textNode" presStyleLbl="bgShp" presStyleIdx="1" presStyleCnt="5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15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15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15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5"/>
      <dgm:spPr/>
    </dgm:pt>
    <dgm:pt modelId="{DA4F2B7D-BE06-40B7-878F-9434DB1B58BA}" type="pres">
      <dgm:prSet presAssocID="{0EFCB76F-C1AF-4506-ADD2-4C5494AACB25}" presName="textNode" presStyleLbl="bgShp" presStyleIdx="2" presStyleCnt="5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15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15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15">
        <dgm:presLayoutVars>
          <dgm:bulletEnabled val="1"/>
        </dgm:presLayoutVars>
      </dgm:prSet>
      <dgm:spPr/>
    </dgm:pt>
    <dgm:pt modelId="{FD0D0BB6-4310-427C-9FE7-13E464608EEC}" type="pres">
      <dgm:prSet presAssocID="{0EFCB76F-C1AF-4506-ADD2-4C5494AACB25}" presName="aSpace" presStyleCnt="0"/>
      <dgm:spPr/>
    </dgm:pt>
    <dgm:pt modelId="{8AAF8C98-58EA-402A-90E1-A047AB1A1387}" type="pres">
      <dgm:prSet presAssocID="{908CD462-A68B-4E59-9182-9B351A6476BD}" presName="compNode" presStyleCnt="0"/>
      <dgm:spPr/>
    </dgm:pt>
    <dgm:pt modelId="{E357D64B-605E-4077-B89F-312DC1A80EFA}" type="pres">
      <dgm:prSet presAssocID="{908CD462-A68B-4E59-9182-9B351A6476BD}" presName="aNode" presStyleLbl="bgShp" presStyleIdx="3" presStyleCnt="5"/>
      <dgm:spPr/>
    </dgm:pt>
    <dgm:pt modelId="{A36C5412-9CA5-4A14-9521-DC9C5F15E048}" type="pres">
      <dgm:prSet presAssocID="{908CD462-A68B-4E59-9182-9B351A6476BD}" presName="textNode" presStyleLbl="bgShp" presStyleIdx="3" presStyleCnt="5"/>
      <dgm:spPr/>
    </dgm:pt>
    <dgm:pt modelId="{24A42DC9-E098-453F-BF3D-F0A2080BE2C3}" type="pres">
      <dgm:prSet presAssocID="{908CD462-A68B-4E59-9182-9B351A6476BD}" presName="compChildNode" presStyleCnt="0"/>
      <dgm:spPr/>
    </dgm:pt>
    <dgm:pt modelId="{39FE615D-F05E-45F8-85D8-D3644C151F81}" type="pres">
      <dgm:prSet presAssocID="{908CD462-A68B-4E59-9182-9B351A6476BD}" presName="theInnerList" presStyleCnt="0"/>
      <dgm:spPr/>
    </dgm:pt>
    <dgm:pt modelId="{1B1D2052-5277-4DDC-AD13-CD0E7F9CAF24}" type="pres">
      <dgm:prSet presAssocID="{A0FE5417-3466-4CCA-B4FB-FB25195A7C74}" presName="childNode" presStyleLbl="node1" presStyleIdx="9" presStyleCnt="15">
        <dgm:presLayoutVars>
          <dgm:bulletEnabled val="1"/>
        </dgm:presLayoutVars>
      </dgm:prSet>
      <dgm:spPr/>
    </dgm:pt>
    <dgm:pt modelId="{1EDA1F22-BB14-4FE6-9FF6-1818DFD80D65}" type="pres">
      <dgm:prSet presAssocID="{A0FE5417-3466-4CCA-B4FB-FB25195A7C74}" presName="aSpace2" presStyleCnt="0"/>
      <dgm:spPr/>
    </dgm:pt>
    <dgm:pt modelId="{5D18C21E-B6E9-4808-A433-444CB5EB77AD}" type="pres">
      <dgm:prSet presAssocID="{DB30B5BD-47A5-4FCD-8E42-5C5B60CE36F6}" presName="childNode" presStyleLbl="node1" presStyleIdx="10" presStyleCnt="15">
        <dgm:presLayoutVars>
          <dgm:bulletEnabled val="1"/>
        </dgm:presLayoutVars>
      </dgm:prSet>
      <dgm:spPr/>
    </dgm:pt>
    <dgm:pt modelId="{218B8E51-4016-463E-90C2-F2F688E40E26}" type="pres">
      <dgm:prSet presAssocID="{DB30B5BD-47A5-4FCD-8E42-5C5B60CE36F6}" presName="aSpace2" presStyleCnt="0"/>
      <dgm:spPr/>
    </dgm:pt>
    <dgm:pt modelId="{F1432A5B-7A4F-4DB8-B06E-46ECA2FE6352}" type="pres">
      <dgm:prSet presAssocID="{799887A1-25E9-4CE9-BAC6-4996E752BCC7}" presName="childNode" presStyleLbl="node1" presStyleIdx="11" presStyleCnt="15">
        <dgm:presLayoutVars>
          <dgm:bulletEnabled val="1"/>
        </dgm:presLayoutVars>
      </dgm:prSet>
      <dgm:spPr/>
    </dgm:pt>
    <dgm:pt modelId="{E8E9E545-B38C-4EF7-B972-24808D66AE98}" type="pres">
      <dgm:prSet presAssocID="{908CD462-A68B-4E59-9182-9B351A6476BD}" presName="aSpace" presStyleCnt="0"/>
      <dgm:spPr/>
    </dgm:pt>
    <dgm:pt modelId="{8816F443-22F1-43F4-AF24-3778EAFD3803}" type="pres">
      <dgm:prSet presAssocID="{4B9477FD-577F-4D4B-A1DC-2E9DEE7C524D}" presName="compNode" presStyleCnt="0"/>
      <dgm:spPr/>
    </dgm:pt>
    <dgm:pt modelId="{F83CFDCF-F032-49B1-8C30-95295321FA06}" type="pres">
      <dgm:prSet presAssocID="{4B9477FD-577F-4D4B-A1DC-2E9DEE7C524D}" presName="aNode" presStyleLbl="bgShp" presStyleIdx="4" presStyleCnt="5"/>
      <dgm:spPr/>
    </dgm:pt>
    <dgm:pt modelId="{303106FB-145F-4797-B3BF-4C3BCF92CE6C}" type="pres">
      <dgm:prSet presAssocID="{4B9477FD-577F-4D4B-A1DC-2E9DEE7C524D}" presName="textNode" presStyleLbl="bgShp" presStyleIdx="4" presStyleCnt="5"/>
      <dgm:spPr/>
    </dgm:pt>
    <dgm:pt modelId="{B07465FA-4409-4867-9F83-ACA2D27582E0}" type="pres">
      <dgm:prSet presAssocID="{4B9477FD-577F-4D4B-A1DC-2E9DEE7C524D}" presName="compChildNode" presStyleCnt="0"/>
      <dgm:spPr/>
    </dgm:pt>
    <dgm:pt modelId="{B374FFA0-D4A7-492C-8772-C51689B503C7}" type="pres">
      <dgm:prSet presAssocID="{4B9477FD-577F-4D4B-A1DC-2E9DEE7C524D}" presName="theInnerList" presStyleCnt="0"/>
      <dgm:spPr/>
    </dgm:pt>
    <dgm:pt modelId="{76D3F185-DE24-427B-A7E3-69D344E32A8E}" type="pres">
      <dgm:prSet presAssocID="{CB554F71-A890-4E7C-804B-41EF839E2B6E}" presName="childNode" presStyleLbl="node1" presStyleIdx="12" presStyleCnt="15">
        <dgm:presLayoutVars>
          <dgm:bulletEnabled val="1"/>
        </dgm:presLayoutVars>
      </dgm:prSet>
      <dgm:spPr/>
    </dgm:pt>
    <dgm:pt modelId="{521AF20A-AAB4-488D-89A2-B4DB4276A2D6}" type="pres">
      <dgm:prSet presAssocID="{CB554F71-A890-4E7C-804B-41EF839E2B6E}" presName="aSpace2" presStyleCnt="0"/>
      <dgm:spPr/>
    </dgm:pt>
    <dgm:pt modelId="{00B02E7F-667A-4432-9C81-33D10FBC22D1}" type="pres">
      <dgm:prSet presAssocID="{E7256B33-E9C0-4C7F-A6B8-E456446E2434}" presName="childNode" presStyleLbl="node1" presStyleIdx="13" presStyleCnt="15">
        <dgm:presLayoutVars>
          <dgm:bulletEnabled val="1"/>
        </dgm:presLayoutVars>
      </dgm:prSet>
      <dgm:spPr/>
    </dgm:pt>
    <dgm:pt modelId="{A35D26BF-15DA-44C5-BB0F-BE3082509E1D}" type="pres">
      <dgm:prSet presAssocID="{E7256B33-E9C0-4C7F-A6B8-E456446E2434}" presName="aSpace2" presStyleCnt="0"/>
      <dgm:spPr/>
    </dgm:pt>
    <dgm:pt modelId="{73FF09B1-2B5F-49CF-A56A-90D9FE189741}" type="pres">
      <dgm:prSet presAssocID="{F209BD38-0606-4B4E-87B6-4A70D86BBA7D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9E705D0A-DF1C-4655-ADE5-EFB1354A5A94}" type="presOf" srcId="{A0FE5417-3466-4CCA-B4FB-FB25195A7C74}" destId="{1B1D2052-5277-4DDC-AD13-CD0E7F9CAF24}" srcOrd="0" destOrd="0" presId="urn:microsoft.com/office/officeart/2005/8/layout/lProcess2"/>
    <dgm:cxn modelId="{56533D19-FFB6-40C0-B673-A5CC7532F2B0}" type="presOf" srcId="{908CD462-A68B-4E59-9182-9B351A6476BD}" destId="{E357D64B-605E-4077-B89F-312DC1A80EFA}" srcOrd="0" destOrd="0" presId="urn:microsoft.com/office/officeart/2005/8/layout/lProcess2"/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61F74528-2405-408F-A45F-44FF1207A4A3}" srcId="{E101E759-C003-467E-9CE8-1F002B922D1A}" destId="{4B9477FD-577F-4D4B-A1DC-2E9DEE7C524D}" srcOrd="4" destOrd="0" parTransId="{058BBBAF-34FF-401E-8055-A909AC285124}" sibTransId="{78F582A0-DFC6-44EC-81C0-9CBBE3A595B1}"/>
    <dgm:cxn modelId="{0BCF2D2C-0962-4F74-A0B3-441BDEB79F11}" type="presOf" srcId="{799887A1-25E9-4CE9-BAC6-4996E752BCC7}" destId="{F1432A5B-7A4F-4DB8-B06E-46ECA2FE6352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0D52053F-D504-4E54-B375-5B8C95C0B02D}" type="presOf" srcId="{4B9477FD-577F-4D4B-A1DC-2E9DEE7C524D}" destId="{F83CFDCF-F032-49B1-8C30-95295321FA06}" srcOrd="0" destOrd="0" presId="urn:microsoft.com/office/officeart/2005/8/layout/lProcess2"/>
    <dgm:cxn modelId="{79CD5A5D-9FDD-4876-BEB8-732A3324A79F}" type="presOf" srcId="{4B9477FD-577F-4D4B-A1DC-2E9DEE7C524D}" destId="{303106FB-145F-4797-B3BF-4C3BCF92CE6C}" srcOrd="1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4670084A-D76F-4B73-833B-44E2A633E3E3}" srcId="{908CD462-A68B-4E59-9182-9B351A6476BD}" destId="{A0FE5417-3466-4CCA-B4FB-FB25195A7C74}" srcOrd="0" destOrd="0" parTransId="{297A0508-1160-4B7D-BF43-02E1A0BFEF6E}" sibTransId="{FEFB01EE-1EF5-4DAF-BA7A-CF9E23F22FB3}"/>
    <dgm:cxn modelId="{3C2D806E-B3C4-4D81-BA5B-CCC919555DBC}" srcId="{4B9477FD-577F-4D4B-A1DC-2E9DEE7C524D}" destId="{E7256B33-E9C0-4C7F-A6B8-E456446E2434}" srcOrd="1" destOrd="0" parTransId="{728F22E3-85CE-4D31-84AD-48FEE11E1B47}" sibTransId="{E9810A27-6B02-48DB-86D9-34D7A2255F14}"/>
    <dgm:cxn modelId="{EA678052-615C-4517-A28F-D861EA5404CA}" srcId="{908CD462-A68B-4E59-9182-9B351A6476BD}" destId="{799887A1-25E9-4CE9-BAC6-4996E752BCC7}" srcOrd="2" destOrd="0" parTransId="{B8D6BCEE-FFE3-40B0-AB7C-9677E004D06E}" sibTransId="{F45D963C-F648-4466-91F3-0D3B95E8C23F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C98F527C-2061-43F0-AA91-1F59F2F07417}" srcId="{E101E759-C003-467E-9CE8-1F002B922D1A}" destId="{908CD462-A68B-4E59-9182-9B351A6476BD}" srcOrd="3" destOrd="0" parTransId="{715E4FF5-7E72-4A0F-AC68-8859EC4B7BD4}" sibTransId="{F1F59E3F-41E8-4CFD-A713-6EDEE2C73CEC}"/>
    <dgm:cxn modelId="{B3D97D7F-2D9E-4D30-8A43-466FADA87E5D}" type="presOf" srcId="{DB30B5BD-47A5-4FCD-8E42-5C5B60CE36F6}" destId="{5D18C21E-B6E9-4808-A433-444CB5EB77AD}" srcOrd="0" destOrd="0" presId="urn:microsoft.com/office/officeart/2005/8/layout/lProcess2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10CEAAB0-38EB-48CE-9E1D-6174D2238314}" type="presOf" srcId="{E7256B33-E9C0-4C7F-A6B8-E456446E2434}" destId="{00B02E7F-667A-4432-9C81-33D10FBC22D1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07DF9FB5-9F1B-4F92-AD78-0CFA679CCB16}" srcId="{4B9477FD-577F-4D4B-A1DC-2E9DEE7C524D}" destId="{F209BD38-0606-4B4E-87B6-4A70D86BBA7D}" srcOrd="2" destOrd="0" parTransId="{AEAF93C8-7D3B-4779-AD7C-E86319240B38}" sibTransId="{F9C1F1C3-181C-4990-8AC4-E0E2B7B21D48}"/>
    <dgm:cxn modelId="{F2531AD3-4AA0-430F-92A1-7DBD615A8DEF}" type="presOf" srcId="{F209BD38-0606-4B4E-87B6-4A70D86BBA7D}" destId="{73FF09B1-2B5F-49CF-A56A-90D9FE189741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B0388ED5-E129-4516-B66C-D270508F7466}" srcId="{908CD462-A68B-4E59-9182-9B351A6476BD}" destId="{DB30B5BD-47A5-4FCD-8E42-5C5B60CE36F6}" srcOrd="1" destOrd="0" parTransId="{4D4799F2-41C6-4181-9FB2-144E1D08ABA5}" sibTransId="{2DD383D3-8966-425F-A867-36F93BF561DE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706D9CDC-ADDB-47E6-B8A0-EC435DB57C62}" srcId="{4B9477FD-577F-4D4B-A1DC-2E9DEE7C524D}" destId="{CB554F71-A890-4E7C-804B-41EF839E2B6E}" srcOrd="0" destOrd="0" parTransId="{6B99E2B6-F940-44BB-9446-473E8FD2234E}" sibTransId="{B58133E3-4F61-4E35-A288-EC12248D9C71}"/>
    <dgm:cxn modelId="{A52AD9DC-2835-4622-BB0D-B10F3683A750}" type="presOf" srcId="{CB554F71-A890-4E7C-804B-41EF839E2B6E}" destId="{76D3F185-DE24-427B-A7E3-69D344E32A8E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59BDADF2-D9EE-46D5-A88B-27AF0FB2036B}" type="presOf" srcId="{908CD462-A68B-4E59-9182-9B351A6476BD}" destId="{A36C5412-9CA5-4A14-9521-DC9C5F15E048}" srcOrd="1" destOrd="0" presId="urn:microsoft.com/office/officeart/2005/8/layout/lProcess2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  <dgm:cxn modelId="{D6F4170C-9499-4A4E-B4FF-EDD6AFCEB290}" type="presParOf" srcId="{D1B05F07-EE55-4756-AFDB-54C6FF594CFB}" destId="{FD0D0BB6-4310-427C-9FE7-13E464608EEC}" srcOrd="5" destOrd="0" presId="urn:microsoft.com/office/officeart/2005/8/layout/lProcess2"/>
    <dgm:cxn modelId="{F9D75523-1490-4658-9218-16E6F69E361A}" type="presParOf" srcId="{D1B05F07-EE55-4756-AFDB-54C6FF594CFB}" destId="{8AAF8C98-58EA-402A-90E1-A047AB1A1387}" srcOrd="6" destOrd="0" presId="urn:microsoft.com/office/officeart/2005/8/layout/lProcess2"/>
    <dgm:cxn modelId="{C2009D2B-F612-4E70-8D05-5F1ADE7A689D}" type="presParOf" srcId="{8AAF8C98-58EA-402A-90E1-A047AB1A1387}" destId="{E357D64B-605E-4077-B89F-312DC1A80EFA}" srcOrd="0" destOrd="0" presId="urn:microsoft.com/office/officeart/2005/8/layout/lProcess2"/>
    <dgm:cxn modelId="{E0C2A4C9-8713-47FE-9ADE-BCE09B496AAD}" type="presParOf" srcId="{8AAF8C98-58EA-402A-90E1-A047AB1A1387}" destId="{A36C5412-9CA5-4A14-9521-DC9C5F15E048}" srcOrd="1" destOrd="0" presId="urn:microsoft.com/office/officeart/2005/8/layout/lProcess2"/>
    <dgm:cxn modelId="{6B41FBFB-80D9-465A-95D6-72C870B4206A}" type="presParOf" srcId="{8AAF8C98-58EA-402A-90E1-A047AB1A1387}" destId="{24A42DC9-E098-453F-BF3D-F0A2080BE2C3}" srcOrd="2" destOrd="0" presId="urn:microsoft.com/office/officeart/2005/8/layout/lProcess2"/>
    <dgm:cxn modelId="{00C94941-D42A-425A-9DC0-78C0BE329EBD}" type="presParOf" srcId="{24A42DC9-E098-453F-BF3D-F0A2080BE2C3}" destId="{39FE615D-F05E-45F8-85D8-D3644C151F81}" srcOrd="0" destOrd="0" presId="urn:microsoft.com/office/officeart/2005/8/layout/lProcess2"/>
    <dgm:cxn modelId="{E7E77683-61D3-46A7-AA08-473B019FC249}" type="presParOf" srcId="{39FE615D-F05E-45F8-85D8-D3644C151F81}" destId="{1B1D2052-5277-4DDC-AD13-CD0E7F9CAF24}" srcOrd="0" destOrd="0" presId="urn:microsoft.com/office/officeart/2005/8/layout/lProcess2"/>
    <dgm:cxn modelId="{32F60CE3-5E21-41D9-A29A-C51979AD73D0}" type="presParOf" srcId="{39FE615D-F05E-45F8-85D8-D3644C151F81}" destId="{1EDA1F22-BB14-4FE6-9FF6-1818DFD80D65}" srcOrd="1" destOrd="0" presId="urn:microsoft.com/office/officeart/2005/8/layout/lProcess2"/>
    <dgm:cxn modelId="{2E83EA09-208A-4D53-956B-A00652A87580}" type="presParOf" srcId="{39FE615D-F05E-45F8-85D8-D3644C151F81}" destId="{5D18C21E-B6E9-4808-A433-444CB5EB77AD}" srcOrd="2" destOrd="0" presId="urn:microsoft.com/office/officeart/2005/8/layout/lProcess2"/>
    <dgm:cxn modelId="{EA8B5E1E-216B-4F85-8171-81B8857F0D87}" type="presParOf" srcId="{39FE615D-F05E-45F8-85D8-D3644C151F81}" destId="{218B8E51-4016-463E-90C2-F2F688E40E26}" srcOrd="3" destOrd="0" presId="urn:microsoft.com/office/officeart/2005/8/layout/lProcess2"/>
    <dgm:cxn modelId="{D24F3A0E-87B9-41EF-97BA-FB11B2656244}" type="presParOf" srcId="{39FE615D-F05E-45F8-85D8-D3644C151F81}" destId="{F1432A5B-7A4F-4DB8-B06E-46ECA2FE6352}" srcOrd="4" destOrd="0" presId="urn:microsoft.com/office/officeart/2005/8/layout/lProcess2"/>
    <dgm:cxn modelId="{612561DB-0AAC-49EA-8051-CFA694EA4AB7}" type="presParOf" srcId="{D1B05F07-EE55-4756-AFDB-54C6FF594CFB}" destId="{E8E9E545-B38C-4EF7-B972-24808D66AE98}" srcOrd="7" destOrd="0" presId="urn:microsoft.com/office/officeart/2005/8/layout/lProcess2"/>
    <dgm:cxn modelId="{3734EE63-5CBA-4A94-9C9A-AD3C96BB98C7}" type="presParOf" srcId="{D1B05F07-EE55-4756-AFDB-54C6FF594CFB}" destId="{8816F443-22F1-43F4-AF24-3778EAFD3803}" srcOrd="8" destOrd="0" presId="urn:microsoft.com/office/officeart/2005/8/layout/lProcess2"/>
    <dgm:cxn modelId="{EBA00A9D-5C6A-49B6-A0E2-7E3F12EDDF1D}" type="presParOf" srcId="{8816F443-22F1-43F4-AF24-3778EAFD3803}" destId="{F83CFDCF-F032-49B1-8C30-95295321FA06}" srcOrd="0" destOrd="0" presId="urn:microsoft.com/office/officeart/2005/8/layout/lProcess2"/>
    <dgm:cxn modelId="{34E49DAB-DCE9-4AC7-8264-9741E37A66ED}" type="presParOf" srcId="{8816F443-22F1-43F4-AF24-3778EAFD3803}" destId="{303106FB-145F-4797-B3BF-4C3BCF92CE6C}" srcOrd="1" destOrd="0" presId="urn:microsoft.com/office/officeart/2005/8/layout/lProcess2"/>
    <dgm:cxn modelId="{A5314191-0021-438C-8FAA-E3312AA5AB4A}" type="presParOf" srcId="{8816F443-22F1-43F4-AF24-3778EAFD3803}" destId="{B07465FA-4409-4867-9F83-ACA2D27582E0}" srcOrd="2" destOrd="0" presId="urn:microsoft.com/office/officeart/2005/8/layout/lProcess2"/>
    <dgm:cxn modelId="{8A197CE0-A2DD-4C58-8EF5-9B667C3AA67C}" type="presParOf" srcId="{B07465FA-4409-4867-9F83-ACA2D27582E0}" destId="{B374FFA0-D4A7-492C-8772-C51689B503C7}" srcOrd="0" destOrd="0" presId="urn:microsoft.com/office/officeart/2005/8/layout/lProcess2"/>
    <dgm:cxn modelId="{D700C7F6-A98E-4EFC-BCC8-F6AB8BDA1AA4}" type="presParOf" srcId="{B374FFA0-D4A7-492C-8772-C51689B503C7}" destId="{76D3F185-DE24-427B-A7E3-69D344E32A8E}" srcOrd="0" destOrd="0" presId="urn:microsoft.com/office/officeart/2005/8/layout/lProcess2"/>
    <dgm:cxn modelId="{643707A4-B159-4B17-9CE5-FAF83B4D8156}" type="presParOf" srcId="{B374FFA0-D4A7-492C-8772-C51689B503C7}" destId="{521AF20A-AAB4-488D-89A2-B4DB4276A2D6}" srcOrd="1" destOrd="0" presId="urn:microsoft.com/office/officeart/2005/8/layout/lProcess2"/>
    <dgm:cxn modelId="{C81C7CF0-F13A-4F7D-84DF-EA10FBB0F031}" type="presParOf" srcId="{B374FFA0-D4A7-492C-8772-C51689B503C7}" destId="{00B02E7F-667A-4432-9C81-33D10FBC22D1}" srcOrd="2" destOrd="0" presId="urn:microsoft.com/office/officeart/2005/8/layout/lProcess2"/>
    <dgm:cxn modelId="{51F3E20F-5931-48B2-A937-B14ED019001B}" type="presParOf" srcId="{B374FFA0-D4A7-492C-8772-C51689B503C7}" destId="{A35D26BF-15DA-44C5-BB0F-BE3082509E1D}" srcOrd="3" destOrd="0" presId="urn:microsoft.com/office/officeart/2005/8/layout/lProcess2"/>
    <dgm:cxn modelId="{AFE11EBA-190D-4F83-BEF1-87605A5CC0E0}" type="presParOf" srcId="{B374FFA0-D4A7-492C-8772-C51689B503C7}" destId="{73FF09B1-2B5F-49CF-A56A-90D9FE1897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986708-990C-407B-B3C5-545D6F56979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9186769-CE82-40BD-860D-569333731B9C}">
      <dgm:prSet phldrT="[Text]"/>
      <dgm:spPr/>
      <dgm:t>
        <a:bodyPr/>
        <a:lstStyle/>
        <a:p>
          <a:r>
            <a:rPr lang="en-US" dirty="0"/>
            <a:t>Markets</a:t>
          </a:r>
          <a:endParaRPr lang="en-AU" dirty="0"/>
        </a:p>
      </dgm:t>
    </dgm:pt>
    <dgm:pt modelId="{7423B4DB-DDF1-4DE0-8DCA-CC27977059C8}" type="parTrans" cxnId="{880FFCDD-2A2D-4ADA-8693-7A6B23472531}">
      <dgm:prSet/>
      <dgm:spPr/>
      <dgm:t>
        <a:bodyPr/>
        <a:lstStyle/>
        <a:p>
          <a:endParaRPr lang="en-AU"/>
        </a:p>
      </dgm:t>
    </dgm:pt>
    <dgm:pt modelId="{9DD9B40E-3407-4FC2-A419-9170C7C973CE}" type="sibTrans" cxnId="{880FFCDD-2A2D-4ADA-8693-7A6B23472531}">
      <dgm:prSet/>
      <dgm:spPr/>
      <dgm:t>
        <a:bodyPr/>
        <a:lstStyle/>
        <a:p>
          <a:endParaRPr lang="en-AU"/>
        </a:p>
      </dgm:t>
    </dgm:pt>
    <dgm:pt modelId="{EC628551-257C-4805-8088-8C41A191690B}">
      <dgm:prSet phldrT="[Text]"/>
      <dgm:spPr/>
      <dgm:t>
        <a:bodyPr/>
        <a:lstStyle/>
        <a:p>
          <a:r>
            <a:rPr lang="en-US" dirty="0"/>
            <a:t>Conservation</a:t>
          </a:r>
          <a:endParaRPr lang="en-AU" dirty="0"/>
        </a:p>
      </dgm:t>
    </dgm:pt>
    <dgm:pt modelId="{ED4CA592-ADD8-4D94-9894-D4DA69F09316}" type="parTrans" cxnId="{0A7C8855-D0B1-4875-BF63-9AA79F1C12BA}">
      <dgm:prSet/>
      <dgm:spPr/>
      <dgm:t>
        <a:bodyPr/>
        <a:lstStyle/>
        <a:p>
          <a:endParaRPr lang="en-AU"/>
        </a:p>
      </dgm:t>
    </dgm:pt>
    <dgm:pt modelId="{3AE4E570-D170-465D-AB8E-73BBA88A41C4}" type="sibTrans" cxnId="{0A7C8855-D0B1-4875-BF63-9AA79F1C12BA}">
      <dgm:prSet/>
      <dgm:spPr/>
      <dgm:t>
        <a:bodyPr/>
        <a:lstStyle/>
        <a:p>
          <a:endParaRPr lang="en-AU"/>
        </a:p>
      </dgm:t>
    </dgm:pt>
    <dgm:pt modelId="{7C15B0A8-DA84-421F-ACBA-FB0363B75145}">
      <dgm:prSet phldrT="[Text]"/>
      <dgm:spPr/>
      <dgm:t>
        <a:bodyPr/>
        <a:lstStyle/>
        <a:p>
          <a:r>
            <a:rPr lang="en-US" dirty="0"/>
            <a:t>Rehabilitation</a:t>
          </a:r>
          <a:endParaRPr lang="en-AU" dirty="0"/>
        </a:p>
      </dgm:t>
    </dgm:pt>
    <dgm:pt modelId="{C22FFA9A-9163-4985-81E1-E8B5902DB665}" type="parTrans" cxnId="{229A1E60-B2CA-4DE5-8E3B-E1E91F0F0421}">
      <dgm:prSet/>
      <dgm:spPr/>
      <dgm:t>
        <a:bodyPr/>
        <a:lstStyle/>
        <a:p>
          <a:endParaRPr lang="en-AU"/>
        </a:p>
      </dgm:t>
    </dgm:pt>
    <dgm:pt modelId="{2BF4AAA4-B714-4414-AF44-3BC2BA14B180}" type="sibTrans" cxnId="{229A1E60-B2CA-4DE5-8E3B-E1E91F0F0421}">
      <dgm:prSet/>
      <dgm:spPr/>
      <dgm:t>
        <a:bodyPr/>
        <a:lstStyle/>
        <a:p>
          <a:endParaRPr lang="en-AU"/>
        </a:p>
      </dgm:t>
    </dgm:pt>
    <dgm:pt modelId="{1A039028-1374-4927-A914-8CACE942E020}">
      <dgm:prSet phldrT="[Text]"/>
      <dgm:spPr/>
      <dgm:t>
        <a:bodyPr/>
        <a:lstStyle/>
        <a:p>
          <a:r>
            <a:rPr lang="en-US" dirty="0"/>
            <a:t>Use</a:t>
          </a:r>
          <a:endParaRPr lang="en-AU" dirty="0"/>
        </a:p>
      </dgm:t>
    </dgm:pt>
    <dgm:pt modelId="{88DCE171-2A47-4C8F-8198-348DBE9ACF63}" type="parTrans" cxnId="{ED7C2165-BC4E-4528-B413-CCA9C67F4EE8}">
      <dgm:prSet/>
      <dgm:spPr/>
      <dgm:t>
        <a:bodyPr/>
        <a:lstStyle/>
        <a:p>
          <a:endParaRPr lang="en-AU"/>
        </a:p>
      </dgm:t>
    </dgm:pt>
    <dgm:pt modelId="{76148A58-E5FE-4983-B4B6-3C73D849F426}" type="sibTrans" cxnId="{ED7C2165-BC4E-4528-B413-CCA9C67F4EE8}">
      <dgm:prSet/>
      <dgm:spPr/>
      <dgm:t>
        <a:bodyPr/>
        <a:lstStyle/>
        <a:p>
          <a:endParaRPr lang="en-AU"/>
        </a:p>
      </dgm:t>
    </dgm:pt>
    <dgm:pt modelId="{DA066C06-2062-4720-A8DE-DE08B4F799EB}">
      <dgm:prSet phldrT="[Text]"/>
      <dgm:spPr/>
      <dgm:t>
        <a:bodyPr/>
        <a:lstStyle/>
        <a:p>
          <a:r>
            <a:rPr lang="en-US" dirty="0"/>
            <a:t>Locations &amp; threatened</a:t>
          </a:r>
          <a:endParaRPr lang="en-AU" dirty="0"/>
        </a:p>
      </dgm:t>
    </dgm:pt>
    <dgm:pt modelId="{2423714E-0F84-42A4-B91F-FEC5C05DD300}" type="parTrans" cxnId="{E5D69903-C5CC-4306-B904-B91C2087BBC8}">
      <dgm:prSet/>
      <dgm:spPr/>
      <dgm:t>
        <a:bodyPr/>
        <a:lstStyle/>
        <a:p>
          <a:endParaRPr lang="en-AU"/>
        </a:p>
      </dgm:t>
    </dgm:pt>
    <dgm:pt modelId="{45122BCE-1A23-45C9-883F-BF39D202CBE9}" type="sibTrans" cxnId="{E5D69903-C5CC-4306-B904-B91C2087BBC8}">
      <dgm:prSet/>
      <dgm:spPr/>
      <dgm:t>
        <a:bodyPr/>
        <a:lstStyle/>
        <a:p>
          <a:endParaRPr lang="en-AU"/>
        </a:p>
      </dgm:t>
    </dgm:pt>
    <dgm:pt modelId="{B86D96B7-75B4-48D5-9038-1F7155E0B978}">
      <dgm:prSet phldrT="[Text]"/>
      <dgm:spPr/>
      <dgm:t>
        <a:bodyPr/>
        <a:lstStyle/>
        <a:p>
          <a:r>
            <a:rPr lang="en-US" dirty="0"/>
            <a:t>Cons., culture, commerce</a:t>
          </a:r>
          <a:endParaRPr lang="en-AU" dirty="0"/>
        </a:p>
      </dgm:t>
    </dgm:pt>
    <dgm:pt modelId="{B463990B-E3C8-44A3-910F-F0F7D8E12C4C}" type="parTrans" cxnId="{83C0F176-72A5-4FC9-8F14-4A022B63504B}">
      <dgm:prSet/>
      <dgm:spPr/>
      <dgm:t>
        <a:bodyPr/>
        <a:lstStyle/>
        <a:p>
          <a:endParaRPr lang="en-AU"/>
        </a:p>
      </dgm:t>
    </dgm:pt>
    <dgm:pt modelId="{16476CBC-B8C8-4D6A-872D-EAD13C2D4E58}" type="sibTrans" cxnId="{83C0F176-72A5-4FC9-8F14-4A022B63504B}">
      <dgm:prSet/>
      <dgm:spPr/>
      <dgm:t>
        <a:bodyPr/>
        <a:lstStyle/>
        <a:p>
          <a:endParaRPr lang="en-AU"/>
        </a:p>
      </dgm:t>
    </dgm:pt>
    <dgm:pt modelId="{1082425E-5ACE-42EE-8A49-AE4008EEE73F}">
      <dgm:prSet phldrT="[Text]"/>
      <dgm:spPr/>
      <dgm:t>
        <a:bodyPr/>
        <a:lstStyle/>
        <a:p>
          <a:r>
            <a:rPr lang="en-US" dirty="0"/>
            <a:t>Users</a:t>
          </a:r>
          <a:endParaRPr lang="en-AU" dirty="0"/>
        </a:p>
      </dgm:t>
    </dgm:pt>
    <dgm:pt modelId="{EDA58535-D4AD-422C-98BF-7364F752E7AF}" type="parTrans" cxnId="{02237A4E-ABC1-4B12-85EA-F4621CEF5AF6}">
      <dgm:prSet/>
      <dgm:spPr/>
      <dgm:t>
        <a:bodyPr/>
        <a:lstStyle/>
        <a:p>
          <a:endParaRPr lang="en-AU"/>
        </a:p>
      </dgm:t>
    </dgm:pt>
    <dgm:pt modelId="{BCAED1A3-1249-4806-BB39-ACB9015485DF}" type="sibTrans" cxnId="{02237A4E-ABC1-4B12-85EA-F4621CEF5AF6}">
      <dgm:prSet/>
      <dgm:spPr/>
      <dgm:t>
        <a:bodyPr/>
        <a:lstStyle/>
        <a:p>
          <a:endParaRPr lang="en-AU"/>
        </a:p>
      </dgm:t>
    </dgm:pt>
    <dgm:pt modelId="{BAB85891-A876-4268-9148-835820624D50}">
      <dgm:prSet phldrT="[Text]"/>
      <dgm:spPr/>
      <dgm:t>
        <a:bodyPr/>
        <a:lstStyle/>
        <a:p>
          <a:r>
            <a:rPr lang="en-US" dirty="0"/>
            <a:t>Public/private orgs &amp; </a:t>
          </a:r>
          <a:r>
            <a:rPr lang="en-US" dirty="0" err="1"/>
            <a:t>indiv</a:t>
          </a:r>
          <a:r>
            <a:rPr lang="en-US" dirty="0"/>
            <a:t>.</a:t>
          </a:r>
          <a:endParaRPr lang="en-AU" dirty="0"/>
        </a:p>
      </dgm:t>
    </dgm:pt>
    <dgm:pt modelId="{F69EE6E4-8504-4ACB-9C86-5207DF8433DE}" type="parTrans" cxnId="{B8764FB0-6731-46AC-97E7-D8AF50DD6E39}">
      <dgm:prSet/>
      <dgm:spPr/>
      <dgm:t>
        <a:bodyPr/>
        <a:lstStyle/>
        <a:p>
          <a:endParaRPr lang="en-AU"/>
        </a:p>
      </dgm:t>
    </dgm:pt>
    <dgm:pt modelId="{933E6945-9E57-42EE-99C8-D6916A30DFCE}" type="sibTrans" cxnId="{B8764FB0-6731-46AC-97E7-D8AF50DD6E39}">
      <dgm:prSet/>
      <dgm:spPr/>
      <dgm:t>
        <a:bodyPr/>
        <a:lstStyle/>
        <a:p>
          <a:endParaRPr lang="en-AU"/>
        </a:p>
      </dgm:t>
    </dgm:pt>
    <dgm:pt modelId="{3C616047-3D22-41D8-B325-41CEF302F534}">
      <dgm:prSet phldrT="[Text]"/>
      <dgm:spPr/>
      <dgm:t>
        <a:bodyPr/>
        <a:lstStyle/>
        <a:p>
          <a:r>
            <a:rPr lang="en-US" dirty="0" err="1"/>
            <a:t>Indig</a:t>
          </a:r>
          <a:r>
            <a:rPr lang="en-US" dirty="0"/>
            <a:t>. Orgs. &amp; partners</a:t>
          </a:r>
          <a:endParaRPr lang="en-AU" dirty="0"/>
        </a:p>
      </dgm:t>
    </dgm:pt>
    <dgm:pt modelId="{0DBF9ABE-A5D5-496A-94F7-ED1A1BB78607}" type="parTrans" cxnId="{76F0E4EE-13DD-4E57-A91E-5BB63E6AD311}">
      <dgm:prSet/>
      <dgm:spPr/>
      <dgm:t>
        <a:bodyPr/>
        <a:lstStyle/>
        <a:p>
          <a:endParaRPr lang="en-AU"/>
        </a:p>
      </dgm:t>
    </dgm:pt>
    <dgm:pt modelId="{3AE8718C-4463-4DD8-B5FB-B786519B2801}" type="sibTrans" cxnId="{76F0E4EE-13DD-4E57-A91E-5BB63E6AD311}">
      <dgm:prSet/>
      <dgm:spPr/>
      <dgm:t>
        <a:bodyPr/>
        <a:lstStyle/>
        <a:p>
          <a:endParaRPr lang="en-AU"/>
        </a:p>
      </dgm:t>
    </dgm:pt>
    <dgm:pt modelId="{B3FBBE8F-5C88-4937-BFE7-FCB18BA130B1}">
      <dgm:prSet/>
      <dgm:spPr/>
      <dgm:t>
        <a:bodyPr/>
        <a:lstStyle/>
        <a:p>
          <a:r>
            <a:rPr lang="en-US" dirty="0"/>
            <a:t>Horticulture</a:t>
          </a:r>
          <a:endParaRPr lang="en-AU" dirty="0"/>
        </a:p>
      </dgm:t>
    </dgm:pt>
    <dgm:pt modelId="{6C026F29-85A7-4D97-B03F-854AF4849588}" type="parTrans" cxnId="{3DE50AB1-D499-4B76-B23C-9FE9A01F4B22}">
      <dgm:prSet/>
      <dgm:spPr/>
      <dgm:t>
        <a:bodyPr/>
        <a:lstStyle/>
        <a:p>
          <a:endParaRPr lang="en-AU"/>
        </a:p>
      </dgm:t>
    </dgm:pt>
    <dgm:pt modelId="{339CA286-7394-4507-A1AF-1A97BEC72A8A}" type="sibTrans" cxnId="{3DE50AB1-D499-4B76-B23C-9FE9A01F4B22}">
      <dgm:prSet/>
      <dgm:spPr/>
      <dgm:t>
        <a:bodyPr/>
        <a:lstStyle/>
        <a:p>
          <a:endParaRPr lang="en-AU"/>
        </a:p>
      </dgm:t>
    </dgm:pt>
    <dgm:pt modelId="{6C67BDAF-2420-4702-A924-89A52AA23B13}">
      <dgm:prSet/>
      <dgm:spPr/>
      <dgm:t>
        <a:bodyPr/>
        <a:lstStyle/>
        <a:p>
          <a:r>
            <a:rPr lang="en-US" dirty="0"/>
            <a:t>Off-setting</a:t>
          </a:r>
          <a:endParaRPr lang="en-AU" dirty="0"/>
        </a:p>
      </dgm:t>
    </dgm:pt>
    <dgm:pt modelId="{54EB9238-7BFA-4DB5-BB81-15E2E304BEC3}" type="parTrans" cxnId="{CEC1EEE5-98B5-4B05-9FED-90B4A8EBB969}">
      <dgm:prSet/>
      <dgm:spPr/>
      <dgm:t>
        <a:bodyPr/>
        <a:lstStyle/>
        <a:p>
          <a:endParaRPr lang="en-AU"/>
        </a:p>
      </dgm:t>
    </dgm:pt>
    <dgm:pt modelId="{DB2D29C7-5254-4EFA-864C-BB41E6D8E3EF}" type="sibTrans" cxnId="{CEC1EEE5-98B5-4B05-9FED-90B4A8EBB969}">
      <dgm:prSet/>
      <dgm:spPr/>
      <dgm:t>
        <a:bodyPr/>
        <a:lstStyle/>
        <a:p>
          <a:endParaRPr lang="en-AU"/>
        </a:p>
      </dgm:t>
    </dgm:pt>
    <dgm:pt modelId="{9D4E409B-1935-42B5-9377-D88C7B6A74FF}">
      <dgm:prSet/>
      <dgm:spPr/>
      <dgm:t>
        <a:bodyPr/>
        <a:lstStyle/>
        <a:p>
          <a:r>
            <a:rPr lang="en-US" dirty="0"/>
            <a:t>Forestry</a:t>
          </a:r>
          <a:endParaRPr lang="en-AU" dirty="0"/>
        </a:p>
      </dgm:t>
    </dgm:pt>
    <dgm:pt modelId="{8441AFC6-7F51-4A55-BC12-EA380E79BB6F}" type="parTrans" cxnId="{582D6048-171A-4206-B2E7-7B4F45A83975}">
      <dgm:prSet/>
      <dgm:spPr/>
      <dgm:t>
        <a:bodyPr/>
        <a:lstStyle/>
        <a:p>
          <a:endParaRPr lang="en-AU"/>
        </a:p>
      </dgm:t>
    </dgm:pt>
    <dgm:pt modelId="{DE07057E-5EFF-4E0D-9B23-551362462934}" type="sibTrans" cxnId="{582D6048-171A-4206-B2E7-7B4F45A83975}">
      <dgm:prSet/>
      <dgm:spPr/>
      <dgm:t>
        <a:bodyPr/>
        <a:lstStyle/>
        <a:p>
          <a:endParaRPr lang="en-AU"/>
        </a:p>
      </dgm:t>
    </dgm:pt>
    <dgm:pt modelId="{80FA7781-074F-4857-AB09-6DC2B8298CD1}">
      <dgm:prSet/>
      <dgm:spPr/>
      <dgm:t>
        <a:bodyPr/>
        <a:lstStyle/>
        <a:p>
          <a:r>
            <a:rPr lang="en-US" dirty="0"/>
            <a:t>Indigenous</a:t>
          </a:r>
          <a:endParaRPr lang="en-AU" dirty="0"/>
        </a:p>
      </dgm:t>
    </dgm:pt>
    <dgm:pt modelId="{712FDF23-220A-484C-A214-CBD554AD7166}" type="parTrans" cxnId="{9F797725-D259-4CDF-B78E-5C6FCD572ADF}">
      <dgm:prSet/>
      <dgm:spPr/>
      <dgm:t>
        <a:bodyPr/>
        <a:lstStyle/>
        <a:p>
          <a:endParaRPr lang="en-AU"/>
        </a:p>
      </dgm:t>
    </dgm:pt>
    <dgm:pt modelId="{BC9262C8-9D7B-4318-8B65-C7FCB032329F}" type="sibTrans" cxnId="{9F797725-D259-4CDF-B78E-5C6FCD572ADF}">
      <dgm:prSet/>
      <dgm:spPr/>
      <dgm:t>
        <a:bodyPr/>
        <a:lstStyle/>
        <a:p>
          <a:endParaRPr lang="en-AU"/>
        </a:p>
      </dgm:t>
    </dgm:pt>
    <dgm:pt modelId="{14607B07-8B82-4BCF-9C1F-CD82F698116B}">
      <dgm:prSet/>
      <dgm:spPr/>
      <dgm:t>
        <a:bodyPr/>
        <a:lstStyle/>
        <a:p>
          <a:r>
            <a:rPr lang="en-US" dirty="0"/>
            <a:t>Site remediation</a:t>
          </a:r>
          <a:endParaRPr lang="en-AU" dirty="0"/>
        </a:p>
      </dgm:t>
    </dgm:pt>
    <dgm:pt modelId="{5DED4897-31FE-4540-A740-D542DE6347C3}" type="parTrans" cxnId="{E466985F-D07D-4F26-BEA8-9F582AC496DF}">
      <dgm:prSet/>
      <dgm:spPr/>
      <dgm:t>
        <a:bodyPr/>
        <a:lstStyle/>
        <a:p>
          <a:endParaRPr lang="en-AU"/>
        </a:p>
      </dgm:t>
    </dgm:pt>
    <dgm:pt modelId="{0E20D2CC-9483-4779-88EA-235952DEFFCF}" type="sibTrans" cxnId="{E466985F-D07D-4F26-BEA8-9F582AC496DF}">
      <dgm:prSet/>
      <dgm:spPr/>
      <dgm:t>
        <a:bodyPr/>
        <a:lstStyle/>
        <a:p>
          <a:endParaRPr lang="en-AU"/>
        </a:p>
      </dgm:t>
    </dgm:pt>
    <dgm:pt modelId="{D593E095-AFF7-4B30-B5B7-45D7D9205889}">
      <dgm:prSet/>
      <dgm:spPr/>
      <dgm:t>
        <a:bodyPr/>
        <a:lstStyle/>
        <a:p>
          <a:r>
            <a:rPr lang="en-US" dirty="0"/>
            <a:t>Food, ornamental &amp; new</a:t>
          </a:r>
          <a:endParaRPr lang="en-AU" dirty="0"/>
        </a:p>
      </dgm:t>
    </dgm:pt>
    <dgm:pt modelId="{1B3CFB58-35EA-4C08-A7AD-214030BD5A32}" type="parTrans" cxnId="{884DAC16-07CF-4621-A422-33C39C4ACFD3}">
      <dgm:prSet/>
      <dgm:spPr/>
      <dgm:t>
        <a:bodyPr/>
        <a:lstStyle/>
        <a:p>
          <a:endParaRPr lang="en-AU"/>
        </a:p>
      </dgm:t>
    </dgm:pt>
    <dgm:pt modelId="{1E22ED29-5A9E-4DF3-AD17-060E7D71C429}" type="sibTrans" cxnId="{884DAC16-07CF-4621-A422-33C39C4ACFD3}">
      <dgm:prSet/>
      <dgm:spPr/>
      <dgm:t>
        <a:bodyPr/>
        <a:lstStyle/>
        <a:p>
          <a:endParaRPr lang="en-AU"/>
        </a:p>
      </dgm:t>
    </dgm:pt>
    <dgm:pt modelId="{7DE0F377-3290-4549-B439-24995912A6D6}">
      <dgm:prSet/>
      <dgm:spPr/>
      <dgm:t>
        <a:bodyPr/>
        <a:lstStyle/>
        <a:p>
          <a:r>
            <a:rPr lang="en-US" dirty="0"/>
            <a:t>Biodiversity &amp; carbon seq.</a:t>
          </a:r>
          <a:endParaRPr lang="en-AU" dirty="0"/>
        </a:p>
      </dgm:t>
    </dgm:pt>
    <dgm:pt modelId="{1A43DA8E-3BB1-42F4-9EE3-46D72111CDF7}" type="parTrans" cxnId="{DE3BC6C3-398F-42AF-8300-08DF21319E51}">
      <dgm:prSet/>
      <dgm:spPr/>
      <dgm:t>
        <a:bodyPr/>
        <a:lstStyle/>
        <a:p>
          <a:endParaRPr lang="en-AU"/>
        </a:p>
      </dgm:t>
    </dgm:pt>
    <dgm:pt modelId="{487DFEA9-DA69-4416-9C55-052FC6767EC7}" type="sibTrans" cxnId="{DE3BC6C3-398F-42AF-8300-08DF21319E51}">
      <dgm:prSet/>
      <dgm:spPr/>
      <dgm:t>
        <a:bodyPr/>
        <a:lstStyle/>
        <a:p>
          <a:endParaRPr lang="en-AU"/>
        </a:p>
      </dgm:t>
    </dgm:pt>
    <dgm:pt modelId="{086F12D7-F37D-4B3D-9C51-9D9B714B186E}">
      <dgm:prSet/>
      <dgm:spPr/>
      <dgm:t>
        <a:bodyPr/>
        <a:lstStyle/>
        <a:p>
          <a:r>
            <a:rPr lang="en-US" dirty="0"/>
            <a:t>Wood products</a:t>
          </a:r>
          <a:endParaRPr lang="en-AU" dirty="0"/>
        </a:p>
      </dgm:t>
    </dgm:pt>
    <dgm:pt modelId="{AD6CDB32-09E2-457C-9942-0DFCEFE6E638}" type="parTrans" cxnId="{6AF18402-6569-4337-82DE-18F41A702C6C}">
      <dgm:prSet/>
      <dgm:spPr/>
      <dgm:t>
        <a:bodyPr/>
        <a:lstStyle/>
        <a:p>
          <a:endParaRPr lang="en-AU"/>
        </a:p>
      </dgm:t>
    </dgm:pt>
    <dgm:pt modelId="{D78F4A25-54AD-49BA-ACA6-24B0CAE7F4EA}" type="sibTrans" cxnId="{6AF18402-6569-4337-82DE-18F41A702C6C}">
      <dgm:prSet/>
      <dgm:spPr/>
      <dgm:t>
        <a:bodyPr/>
        <a:lstStyle/>
        <a:p>
          <a:endParaRPr lang="en-AU"/>
        </a:p>
      </dgm:t>
    </dgm:pt>
    <dgm:pt modelId="{716DC2C9-8BEF-4DFD-987F-ADAC61987DB2}">
      <dgm:prSet/>
      <dgm:spPr/>
      <dgm:t>
        <a:bodyPr/>
        <a:lstStyle/>
        <a:p>
          <a:r>
            <a:rPr lang="en-US" dirty="0"/>
            <a:t>Resource &amp; infrastructure</a:t>
          </a:r>
          <a:endParaRPr lang="en-AU" dirty="0"/>
        </a:p>
      </dgm:t>
    </dgm:pt>
    <dgm:pt modelId="{25231397-FCF2-4696-BCC0-C590291D2FF9}" type="parTrans" cxnId="{07C3E048-0658-4D26-B1BF-490AC1DF8694}">
      <dgm:prSet/>
      <dgm:spPr/>
      <dgm:t>
        <a:bodyPr/>
        <a:lstStyle/>
        <a:p>
          <a:endParaRPr lang="en-AU"/>
        </a:p>
      </dgm:t>
    </dgm:pt>
    <dgm:pt modelId="{383196A2-4FE9-49BA-930C-11FF898BFDA7}" type="sibTrans" cxnId="{07C3E048-0658-4D26-B1BF-490AC1DF8694}">
      <dgm:prSet/>
      <dgm:spPr/>
      <dgm:t>
        <a:bodyPr/>
        <a:lstStyle/>
        <a:p>
          <a:endParaRPr lang="en-AU"/>
        </a:p>
      </dgm:t>
    </dgm:pt>
    <dgm:pt modelId="{5BC0C977-A042-4605-B16D-FE00161B2FC3}">
      <dgm:prSet/>
      <dgm:spPr/>
      <dgm:t>
        <a:bodyPr/>
        <a:lstStyle/>
        <a:p>
          <a:r>
            <a:rPr lang="en-US" dirty="0"/>
            <a:t>Food and </a:t>
          </a:r>
          <a:r>
            <a:rPr lang="en-US" dirty="0" err="1"/>
            <a:t>greenlife</a:t>
          </a:r>
          <a:endParaRPr lang="en-AU" dirty="0"/>
        </a:p>
      </dgm:t>
    </dgm:pt>
    <dgm:pt modelId="{78D5D994-870E-4D29-B46A-4A6077F01610}" type="parTrans" cxnId="{63B2CE9E-ACAE-4AA7-BF5A-012CB3A63159}">
      <dgm:prSet/>
      <dgm:spPr/>
      <dgm:t>
        <a:bodyPr/>
        <a:lstStyle/>
        <a:p>
          <a:endParaRPr lang="en-AU"/>
        </a:p>
      </dgm:t>
    </dgm:pt>
    <dgm:pt modelId="{ACDF556F-5F1B-4604-924E-713E8C1D6680}" type="sibTrans" cxnId="{63B2CE9E-ACAE-4AA7-BF5A-012CB3A63159}">
      <dgm:prSet/>
      <dgm:spPr/>
      <dgm:t>
        <a:bodyPr/>
        <a:lstStyle/>
        <a:p>
          <a:endParaRPr lang="en-AU"/>
        </a:p>
      </dgm:t>
    </dgm:pt>
    <dgm:pt modelId="{CF787A62-2C27-4802-99CF-AFB18AF51C48}">
      <dgm:prSet/>
      <dgm:spPr/>
      <dgm:t>
        <a:bodyPr/>
        <a:lstStyle/>
        <a:p>
          <a:r>
            <a:rPr lang="en-US" dirty="0"/>
            <a:t>Land managers &amp; brokers</a:t>
          </a:r>
          <a:endParaRPr lang="en-AU" dirty="0"/>
        </a:p>
      </dgm:t>
    </dgm:pt>
    <dgm:pt modelId="{4DB703C1-F2D2-4915-A755-4D00DBB3EA91}" type="parTrans" cxnId="{1A04A6CF-EE6A-410A-AE39-60C33D3779CE}">
      <dgm:prSet/>
      <dgm:spPr/>
      <dgm:t>
        <a:bodyPr/>
        <a:lstStyle/>
        <a:p>
          <a:endParaRPr lang="en-AU"/>
        </a:p>
      </dgm:t>
    </dgm:pt>
    <dgm:pt modelId="{698A63AA-AC08-498A-B730-819A6FB607D6}" type="sibTrans" cxnId="{1A04A6CF-EE6A-410A-AE39-60C33D3779CE}">
      <dgm:prSet/>
      <dgm:spPr/>
      <dgm:t>
        <a:bodyPr/>
        <a:lstStyle/>
        <a:p>
          <a:endParaRPr lang="en-AU"/>
        </a:p>
      </dgm:t>
    </dgm:pt>
    <dgm:pt modelId="{2D9226FE-5EF4-4D1D-BB6E-740E5AAA12A5}">
      <dgm:prSet/>
      <dgm:spPr/>
      <dgm:t>
        <a:bodyPr/>
        <a:lstStyle/>
        <a:p>
          <a:r>
            <a:rPr lang="en-US" dirty="0"/>
            <a:t>Plantation managers</a:t>
          </a:r>
          <a:endParaRPr lang="en-AU" dirty="0"/>
        </a:p>
      </dgm:t>
    </dgm:pt>
    <dgm:pt modelId="{B9D5252C-C189-4747-AE49-2530DB4A8A73}" type="parTrans" cxnId="{8E1C35AC-7F67-4315-A8E7-1C79AFDCE970}">
      <dgm:prSet/>
      <dgm:spPr/>
      <dgm:t>
        <a:bodyPr/>
        <a:lstStyle/>
        <a:p>
          <a:endParaRPr lang="en-AU"/>
        </a:p>
      </dgm:t>
    </dgm:pt>
    <dgm:pt modelId="{DDFDD493-7F1C-4B2A-A58E-29836F9AA9C3}" type="sibTrans" cxnId="{8E1C35AC-7F67-4315-A8E7-1C79AFDCE970}">
      <dgm:prSet/>
      <dgm:spPr/>
      <dgm:t>
        <a:bodyPr/>
        <a:lstStyle/>
        <a:p>
          <a:endParaRPr lang="en-AU"/>
        </a:p>
      </dgm:t>
    </dgm:pt>
    <dgm:pt modelId="{9E2A1E74-A328-4ED3-ABB3-D0E2DB407665}" type="pres">
      <dgm:prSet presAssocID="{1A986708-990C-407B-B3C5-545D6F569792}" presName="theList" presStyleCnt="0">
        <dgm:presLayoutVars>
          <dgm:dir/>
          <dgm:animLvl val="lvl"/>
          <dgm:resizeHandles val="exact"/>
        </dgm:presLayoutVars>
      </dgm:prSet>
      <dgm:spPr/>
    </dgm:pt>
    <dgm:pt modelId="{AC43FEA6-35F2-4DE8-928F-3C80BB1394BE}" type="pres">
      <dgm:prSet presAssocID="{09186769-CE82-40BD-860D-569333731B9C}" presName="compNode" presStyleCnt="0"/>
      <dgm:spPr/>
    </dgm:pt>
    <dgm:pt modelId="{459B77FF-6F9B-49CF-B9FC-AD34BE1E3E16}" type="pres">
      <dgm:prSet presAssocID="{09186769-CE82-40BD-860D-569333731B9C}" presName="aNode" presStyleLbl="bgShp" presStyleIdx="0" presStyleCnt="3"/>
      <dgm:spPr/>
    </dgm:pt>
    <dgm:pt modelId="{A093FDF7-5906-487B-8F42-35E66AE4BF7A}" type="pres">
      <dgm:prSet presAssocID="{09186769-CE82-40BD-860D-569333731B9C}" presName="textNode" presStyleLbl="bgShp" presStyleIdx="0" presStyleCnt="3"/>
      <dgm:spPr/>
    </dgm:pt>
    <dgm:pt modelId="{D36F96DC-9A67-4E0D-A66B-F227B9D60BD5}" type="pres">
      <dgm:prSet presAssocID="{09186769-CE82-40BD-860D-569333731B9C}" presName="compChildNode" presStyleCnt="0"/>
      <dgm:spPr/>
    </dgm:pt>
    <dgm:pt modelId="{A0D0950D-FB7B-43FC-B119-964710931EFD}" type="pres">
      <dgm:prSet presAssocID="{09186769-CE82-40BD-860D-569333731B9C}" presName="theInnerList" presStyleCnt="0"/>
      <dgm:spPr/>
    </dgm:pt>
    <dgm:pt modelId="{8FE831A5-55F3-4676-8DB9-0E223462AE9B}" type="pres">
      <dgm:prSet presAssocID="{7C15B0A8-DA84-421F-ACBA-FB0363B75145}" presName="childNode" presStyleLbl="node1" presStyleIdx="0" presStyleCnt="18">
        <dgm:presLayoutVars>
          <dgm:bulletEnabled val="1"/>
        </dgm:presLayoutVars>
      </dgm:prSet>
      <dgm:spPr/>
    </dgm:pt>
    <dgm:pt modelId="{5A95A93D-6432-45B9-847B-283FFFB55B0B}" type="pres">
      <dgm:prSet presAssocID="{7C15B0A8-DA84-421F-ACBA-FB0363B75145}" presName="aSpace2" presStyleCnt="0"/>
      <dgm:spPr/>
    </dgm:pt>
    <dgm:pt modelId="{EE7B6375-8EF2-49B6-AF10-85A96E9CF8C8}" type="pres">
      <dgm:prSet presAssocID="{EC628551-257C-4805-8088-8C41A191690B}" presName="childNode" presStyleLbl="node1" presStyleIdx="1" presStyleCnt="18">
        <dgm:presLayoutVars>
          <dgm:bulletEnabled val="1"/>
        </dgm:presLayoutVars>
      </dgm:prSet>
      <dgm:spPr/>
    </dgm:pt>
    <dgm:pt modelId="{B99BF429-92D4-422A-B7A7-21FDE8507218}" type="pres">
      <dgm:prSet presAssocID="{EC628551-257C-4805-8088-8C41A191690B}" presName="aSpace2" presStyleCnt="0"/>
      <dgm:spPr/>
    </dgm:pt>
    <dgm:pt modelId="{CB1BF5FD-BBA2-42F0-B8B6-8A0BC0F03EC5}" type="pres">
      <dgm:prSet presAssocID="{B3FBBE8F-5C88-4937-BFE7-FCB18BA130B1}" presName="childNode" presStyleLbl="node1" presStyleIdx="2" presStyleCnt="18">
        <dgm:presLayoutVars>
          <dgm:bulletEnabled val="1"/>
        </dgm:presLayoutVars>
      </dgm:prSet>
      <dgm:spPr/>
    </dgm:pt>
    <dgm:pt modelId="{AEEC7929-0130-4DE6-A07B-730536F368CC}" type="pres">
      <dgm:prSet presAssocID="{B3FBBE8F-5C88-4937-BFE7-FCB18BA130B1}" presName="aSpace2" presStyleCnt="0"/>
      <dgm:spPr/>
    </dgm:pt>
    <dgm:pt modelId="{EA29659D-C938-43C9-86B2-9FC5BB6AF580}" type="pres">
      <dgm:prSet presAssocID="{80FA7781-074F-4857-AB09-6DC2B8298CD1}" presName="childNode" presStyleLbl="node1" presStyleIdx="3" presStyleCnt="18">
        <dgm:presLayoutVars>
          <dgm:bulletEnabled val="1"/>
        </dgm:presLayoutVars>
      </dgm:prSet>
      <dgm:spPr/>
    </dgm:pt>
    <dgm:pt modelId="{4D9C4739-59B4-48BA-B1CF-5B1AEA18E6FD}" type="pres">
      <dgm:prSet presAssocID="{80FA7781-074F-4857-AB09-6DC2B8298CD1}" presName="aSpace2" presStyleCnt="0"/>
      <dgm:spPr/>
    </dgm:pt>
    <dgm:pt modelId="{3666503B-C916-4592-A37C-121838F10F3B}" type="pres">
      <dgm:prSet presAssocID="{6C67BDAF-2420-4702-A924-89A52AA23B13}" presName="childNode" presStyleLbl="node1" presStyleIdx="4" presStyleCnt="18">
        <dgm:presLayoutVars>
          <dgm:bulletEnabled val="1"/>
        </dgm:presLayoutVars>
      </dgm:prSet>
      <dgm:spPr/>
    </dgm:pt>
    <dgm:pt modelId="{DF0D9BB8-7832-4B58-B4E2-DC9B9988FA2F}" type="pres">
      <dgm:prSet presAssocID="{6C67BDAF-2420-4702-A924-89A52AA23B13}" presName="aSpace2" presStyleCnt="0"/>
      <dgm:spPr/>
    </dgm:pt>
    <dgm:pt modelId="{18D384C2-B820-4B94-A989-35E64A9D0A11}" type="pres">
      <dgm:prSet presAssocID="{9D4E409B-1935-42B5-9377-D88C7B6A74FF}" presName="childNode" presStyleLbl="node1" presStyleIdx="5" presStyleCnt="18">
        <dgm:presLayoutVars>
          <dgm:bulletEnabled val="1"/>
        </dgm:presLayoutVars>
      </dgm:prSet>
      <dgm:spPr/>
    </dgm:pt>
    <dgm:pt modelId="{2C21F531-95AD-4955-8560-0892BB8F7E61}" type="pres">
      <dgm:prSet presAssocID="{09186769-CE82-40BD-860D-569333731B9C}" presName="aSpace" presStyleCnt="0"/>
      <dgm:spPr/>
    </dgm:pt>
    <dgm:pt modelId="{AFA59C29-3077-46BF-A2A3-D6FDDE6B3295}" type="pres">
      <dgm:prSet presAssocID="{1A039028-1374-4927-A914-8CACE942E020}" presName="compNode" presStyleCnt="0"/>
      <dgm:spPr/>
    </dgm:pt>
    <dgm:pt modelId="{BB48510A-D0A2-4277-B652-2990C7FF536C}" type="pres">
      <dgm:prSet presAssocID="{1A039028-1374-4927-A914-8CACE942E020}" presName="aNode" presStyleLbl="bgShp" presStyleIdx="1" presStyleCnt="3"/>
      <dgm:spPr/>
    </dgm:pt>
    <dgm:pt modelId="{D074E143-2E73-49ED-B681-1B34CFBBB4D0}" type="pres">
      <dgm:prSet presAssocID="{1A039028-1374-4927-A914-8CACE942E020}" presName="textNode" presStyleLbl="bgShp" presStyleIdx="1" presStyleCnt="3"/>
      <dgm:spPr/>
    </dgm:pt>
    <dgm:pt modelId="{5A847B79-DA30-4739-8407-F456634C05C6}" type="pres">
      <dgm:prSet presAssocID="{1A039028-1374-4927-A914-8CACE942E020}" presName="compChildNode" presStyleCnt="0"/>
      <dgm:spPr/>
    </dgm:pt>
    <dgm:pt modelId="{A26BFF6F-197D-4740-B65E-D1D5234F876F}" type="pres">
      <dgm:prSet presAssocID="{1A039028-1374-4927-A914-8CACE942E020}" presName="theInnerList" presStyleCnt="0"/>
      <dgm:spPr/>
    </dgm:pt>
    <dgm:pt modelId="{CA6FE48B-3D5F-400B-8B0C-FBC0E38BF9B8}" type="pres">
      <dgm:prSet presAssocID="{14607B07-8B82-4BCF-9C1F-CD82F698116B}" presName="childNode" presStyleLbl="node1" presStyleIdx="6" presStyleCnt="18">
        <dgm:presLayoutVars>
          <dgm:bulletEnabled val="1"/>
        </dgm:presLayoutVars>
      </dgm:prSet>
      <dgm:spPr/>
    </dgm:pt>
    <dgm:pt modelId="{E46447CA-BA41-4558-98E2-E20B12E0C851}" type="pres">
      <dgm:prSet presAssocID="{14607B07-8B82-4BCF-9C1F-CD82F698116B}" presName="aSpace2" presStyleCnt="0"/>
      <dgm:spPr/>
    </dgm:pt>
    <dgm:pt modelId="{55453826-1264-4BF6-A693-25C9B96CC624}" type="pres">
      <dgm:prSet presAssocID="{DA066C06-2062-4720-A8DE-DE08B4F799EB}" presName="childNode" presStyleLbl="node1" presStyleIdx="7" presStyleCnt="18">
        <dgm:presLayoutVars>
          <dgm:bulletEnabled val="1"/>
        </dgm:presLayoutVars>
      </dgm:prSet>
      <dgm:spPr/>
    </dgm:pt>
    <dgm:pt modelId="{8407D270-DCD9-4E56-993D-5484211B9E0E}" type="pres">
      <dgm:prSet presAssocID="{DA066C06-2062-4720-A8DE-DE08B4F799EB}" presName="aSpace2" presStyleCnt="0"/>
      <dgm:spPr/>
    </dgm:pt>
    <dgm:pt modelId="{1086004F-168B-4289-99AD-26588F97A4CF}" type="pres">
      <dgm:prSet presAssocID="{D593E095-AFF7-4B30-B5B7-45D7D9205889}" presName="childNode" presStyleLbl="node1" presStyleIdx="8" presStyleCnt="18">
        <dgm:presLayoutVars>
          <dgm:bulletEnabled val="1"/>
        </dgm:presLayoutVars>
      </dgm:prSet>
      <dgm:spPr/>
    </dgm:pt>
    <dgm:pt modelId="{02445AD7-5CBD-4DB3-A7D4-65D1CC51B71B}" type="pres">
      <dgm:prSet presAssocID="{D593E095-AFF7-4B30-B5B7-45D7D9205889}" presName="aSpace2" presStyleCnt="0"/>
      <dgm:spPr/>
    </dgm:pt>
    <dgm:pt modelId="{C0A1E497-064E-40ED-B0E7-1456A89421F1}" type="pres">
      <dgm:prSet presAssocID="{B86D96B7-75B4-48D5-9038-1F7155E0B978}" presName="childNode" presStyleLbl="node1" presStyleIdx="9" presStyleCnt="18">
        <dgm:presLayoutVars>
          <dgm:bulletEnabled val="1"/>
        </dgm:presLayoutVars>
      </dgm:prSet>
      <dgm:spPr/>
    </dgm:pt>
    <dgm:pt modelId="{9FDD28AF-C700-47F0-ADA9-6C2C658F1801}" type="pres">
      <dgm:prSet presAssocID="{B86D96B7-75B4-48D5-9038-1F7155E0B978}" presName="aSpace2" presStyleCnt="0"/>
      <dgm:spPr/>
    </dgm:pt>
    <dgm:pt modelId="{1CD0FF0B-B3C7-42FA-A888-88DC41B99531}" type="pres">
      <dgm:prSet presAssocID="{7DE0F377-3290-4549-B439-24995912A6D6}" presName="childNode" presStyleLbl="node1" presStyleIdx="10" presStyleCnt="18">
        <dgm:presLayoutVars>
          <dgm:bulletEnabled val="1"/>
        </dgm:presLayoutVars>
      </dgm:prSet>
      <dgm:spPr/>
    </dgm:pt>
    <dgm:pt modelId="{EDEB3C92-FDF1-4C5E-B5B0-443F38D86543}" type="pres">
      <dgm:prSet presAssocID="{7DE0F377-3290-4549-B439-24995912A6D6}" presName="aSpace2" presStyleCnt="0"/>
      <dgm:spPr/>
    </dgm:pt>
    <dgm:pt modelId="{8B95A70B-C258-449C-B60A-6F5E2F545417}" type="pres">
      <dgm:prSet presAssocID="{086F12D7-F37D-4B3D-9C51-9D9B714B186E}" presName="childNode" presStyleLbl="node1" presStyleIdx="11" presStyleCnt="18">
        <dgm:presLayoutVars>
          <dgm:bulletEnabled val="1"/>
        </dgm:presLayoutVars>
      </dgm:prSet>
      <dgm:spPr/>
    </dgm:pt>
    <dgm:pt modelId="{D9CED163-7543-4A73-BD70-13CE0162FC83}" type="pres">
      <dgm:prSet presAssocID="{1A039028-1374-4927-A914-8CACE942E020}" presName="aSpace" presStyleCnt="0"/>
      <dgm:spPr/>
    </dgm:pt>
    <dgm:pt modelId="{8DBB15DA-40C9-451A-8DA7-FF614A57EB4C}" type="pres">
      <dgm:prSet presAssocID="{1082425E-5ACE-42EE-8A49-AE4008EEE73F}" presName="compNode" presStyleCnt="0"/>
      <dgm:spPr/>
    </dgm:pt>
    <dgm:pt modelId="{D4C5D069-CF88-40F3-837E-9F868EF003EF}" type="pres">
      <dgm:prSet presAssocID="{1082425E-5ACE-42EE-8A49-AE4008EEE73F}" presName="aNode" presStyleLbl="bgShp" presStyleIdx="2" presStyleCnt="3" custLinFactNeighborX="39" custLinFactNeighborY="9"/>
      <dgm:spPr/>
    </dgm:pt>
    <dgm:pt modelId="{5D9FF5BF-EBC0-48A1-BC1A-5A808C3A8B5A}" type="pres">
      <dgm:prSet presAssocID="{1082425E-5ACE-42EE-8A49-AE4008EEE73F}" presName="textNode" presStyleLbl="bgShp" presStyleIdx="2" presStyleCnt="3"/>
      <dgm:spPr/>
    </dgm:pt>
    <dgm:pt modelId="{02CF4491-F808-4214-B398-7682170DE921}" type="pres">
      <dgm:prSet presAssocID="{1082425E-5ACE-42EE-8A49-AE4008EEE73F}" presName="compChildNode" presStyleCnt="0"/>
      <dgm:spPr/>
    </dgm:pt>
    <dgm:pt modelId="{97B4AA4B-E485-4D9B-A2C1-057A3B8A0D09}" type="pres">
      <dgm:prSet presAssocID="{1082425E-5ACE-42EE-8A49-AE4008EEE73F}" presName="theInnerList" presStyleCnt="0"/>
      <dgm:spPr/>
    </dgm:pt>
    <dgm:pt modelId="{2D870199-8743-4DDA-9523-F5C0F61B89D6}" type="pres">
      <dgm:prSet presAssocID="{716DC2C9-8BEF-4DFD-987F-ADAC61987DB2}" presName="childNode" presStyleLbl="node1" presStyleIdx="12" presStyleCnt="18">
        <dgm:presLayoutVars>
          <dgm:bulletEnabled val="1"/>
        </dgm:presLayoutVars>
      </dgm:prSet>
      <dgm:spPr/>
    </dgm:pt>
    <dgm:pt modelId="{2B2A1344-C4D2-42E9-9CB7-5B36B2529833}" type="pres">
      <dgm:prSet presAssocID="{716DC2C9-8BEF-4DFD-987F-ADAC61987DB2}" presName="aSpace2" presStyleCnt="0"/>
      <dgm:spPr/>
    </dgm:pt>
    <dgm:pt modelId="{98290D6E-002C-46E4-84E8-648E510AC56C}" type="pres">
      <dgm:prSet presAssocID="{BAB85891-A876-4268-9148-835820624D50}" presName="childNode" presStyleLbl="node1" presStyleIdx="13" presStyleCnt="18">
        <dgm:presLayoutVars>
          <dgm:bulletEnabled val="1"/>
        </dgm:presLayoutVars>
      </dgm:prSet>
      <dgm:spPr/>
    </dgm:pt>
    <dgm:pt modelId="{614E5A36-1C03-415E-BF65-F6FD417FE63F}" type="pres">
      <dgm:prSet presAssocID="{BAB85891-A876-4268-9148-835820624D50}" presName="aSpace2" presStyleCnt="0"/>
      <dgm:spPr/>
    </dgm:pt>
    <dgm:pt modelId="{510E10EE-3B17-48AE-88B2-13EE12B91CB5}" type="pres">
      <dgm:prSet presAssocID="{5BC0C977-A042-4605-B16D-FE00161B2FC3}" presName="childNode" presStyleLbl="node1" presStyleIdx="14" presStyleCnt="18">
        <dgm:presLayoutVars>
          <dgm:bulletEnabled val="1"/>
        </dgm:presLayoutVars>
      </dgm:prSet>
      <dgm:spPr/>
    </dgm:pt>
    <dgm:pt modelId="{E7C81497-DCB1-44FE-B07B-46147014B464}" type="pres">
      <dgm:prSet presAssocID="{5BC0C977-A042-4605-B16D-FE00161B2FC3}" presName="aSpace2" presStyleCnt="0"/>
      <dgm:spPr/>
    </dgm:pt>
    <dgm:pt modelId="{DFB11ED9-4633-46EA-89D4-B3EA9982884E}" type="pres">
      <dgm:prSet presAssocID="{3C616047-3D22-41D8-B325-41CEF302F534}" presName="childNode" presStyleLbl="node1" presStyleIdx="15" presStyleCnt="18">
        <dgm:presLayoutVars>
          <dgm:bulletEnabled val="1"/>
        </dgm:presLayoutVars>
      </dgm:prSet>
      <dgm:spPr/>
    </dgm:pt>
    <dgm:pt modelId="{2EB72086-B6D9-47FC-A1C5-563DEC256BEB}" type="pres">
      <dgm:prSet presAssocID="{3C616047-3D22-41D8-B325-41CEF302F534}" presName="aSpace2" presStyleCnt="0"/>
      <dgm:spPr/>
    </dgm:pt>
    <dgm:pt modelId="{3DDEB7B7-B0F4-473E-9DE7-3FE26B46E52A}" type="pres">
      <dgm:prSet presAssocID="{CF787A62-2C27-4802-99CF-AFB18AF51C48}" presName="childNode" presStyleLbl="node1" presStyleIdx="16" presStyleCnt="18">
        <dgm:presLayoutVars>
          <dgm:bulletEnabled val="1"/>
        </dgm:presLayoutVars>
      </dgm:prSet>
      <dgm:spPr/>
    </dgm:pt>
    <dgm:pt modelId="{1AB2820D-BFDD-4D90-AD04-0256A29745BE}" type="pres">
      <dgm:prSet presAssocID="{CF787A62-2C27-4802-99CF-AFB18AF51C48}" presName="aSpace2" presStyleCnt="0"/>
      <dgm:spPr/>
    </dgm:pt>
    <dgm:pt modelId="{9EDBB317-0F38-454F-8035-217267A52234}" type="pres">
      <dgm:prSet presAssocID="{2D9226FE-5EF4-4D1D-BB6E-740E5AAA12A5}" presName="childNode" presStyleLbl="node1" presStyleIdx="17" presStyleCnt="18">
        <dgm:presLayoutVars>
          <dgm:bulletEnabled val="1"/>
        </dgm:presLayoutVars>
      </dgm:prSet>
      <dgm:spPr/>
    </dgm:pt>
  </dgm:ptLst>
  <dgm:cxnLst>
    <dgm:cxn modelId="{6AF18402-6569-4337-82DE-18F41A702C6C}" srcId="{1A039028-1374-4927-A914-8CACE942E020}" destId="{086F12D7-F37D-4B3D-9C51-9D9B714B186E}" srcOrd="5" destOrd="0" parTransId="{AD6CDB32-09E2-457C-9942-0DFCEFE6E638}" sibTransId="{D78F4A25-54AD-49BA-ACA6-24B0CAE7F4EA}"/>
    <dgm:cxn modelId="{E5D69903-C5CC-4306-B904-B91C2087BBC8}" srcId="{1A039028-1374-4927-A914-8CACE942E020}" destId="{DA066C06-2062-4720-A8DE-DE08B4F799EB}" srcOrd="1" destOrd="0" parTransId="{2423714E-0F84-42A4-B91F-FEC5C05DD300}" sibTransId="{45122BCE-1A23-45C9-883F-BF39D202CBE9}"/>
    <dgm:cxn modelId="{D75DF404-5AC5-40B0-A451-10C4BDD084AB}" type="presOf" srcId="{D593E095-AFF7-4B30-B5B7-45D7D9205889}" destId="{1086004F-168B-4289-99AD-26588F97A4CF}" srcOrd="0" destOrd="0" presId="urn:microsoft.com/office/officeart/2005/8/layout/lProcess2"/>
    <dgm:cxn modelId="{66B6590E-09CC-4AB4-8D1C-1FDB4823EDC8}" type="presOf" srcId="{BAB85891-A876-4268-9148-835820624D50}" destId="{98290D6E-002C-46E4-84E8-648E510AC56C}" srcOrd="0" destOrd="0" presId="urn:microsoft.com/office/officeart/2005/8/layout/lProcess2"/>
    <dgm:cxn modelId="{886F6616-3942-41E9-A6A2-95757F2CCD8F}" type="presOf" srcId="{80FA7781-074F-4857-AB09-6DC2B8298CD1}" destId="{EA29659D-C938-43C9-86B2-9FC5BB6AF580}" srcOrd="0" destOrd="0" presId="urn:microsoft.com/office/officeart/2005/8/layout/lProcess2"/>
    <dgm:cxn modelId="{884DAC16-07CF-4621-A422-33C39C4ACFD3}" srcId="{1A039028-1374-4927-A914-8CACE942E020}" destId="{D593E095-AFF7-4B30-B5B7-45D7D9205889}" srcOrd="2" destOrd="0" parTransId="{1B3CFB58-35EA-4C08-A7AD-214030BD5A32}" sibTransId="{1E22ED29-5A9E-4DF3-AD17-060E7D71C429}"/>
    <dgm:cxn modelId="{BFBA7417-068A-4CFD-BFB6-7092F78F46E3}" type="presOf" srcId="{7DE0F377-3290-4549-B439-24995912A6D6}" destId="{1CD0FF0B-B3C7-42FA-A888-88DC41B99531}" srcOrd="0" destOrd="0" presId="urn:microsoft.com/office/officeart/2005/8/layout/lProcess2"/>
    <dgm:cxn modelId="{4C96801F-51F2-466B-BB07-77F406E39F32}" type="presOf" srcId="{B3FBBE8F-5C88-4937-BFE7-FCB18BA130B1}" destId="{CB1BF5FD-BBA2-42F0-B8B6-8A0BC0F03EC5}" srcOrd="0" destOrd="0" presId="urn:microsoft.com/office/officeart/2005/8/layout/lProcess2"/>
    <dgm:cxn modelId="{9F797725-D259-4CDF-B78E-5C6FCD572ADF}" srcId="{09186769-CE82-40BD-860D-569333731B9C}" destId="{80FA7781-074F-4857-AB09-6DC2B8298CD1}" srcOrd="3" destOrd="0" parTransId="{712FDF23-220A-484C-A214-CBD554AD7166}" sibTransId="{BC9262C8-9D7B-4318-8B65-C7FCB032329F}"/>
    <dgm:cxn modelId="{399A7C27-C09A-4951-9798-40013832F4F3}" type="presOf" srcId="{5BC0C977-A042-4605-B16D-FE00161B2FC3}" destId="{510E10EE-3B17-48AE-88B2-13EE12B91CB5}" srcOrd="0" destOrd="0" presId="urn:microsoft.com/office/officeart/2005/8/layout/lProcess2"/>
    <dgm:cxn modelId="{6F17EE28-AA31-474B-B081-EA2F23002C09}" type="presOf" srcId="{1A039028-1374-4927-A914-8CACE942E020}" destId="{D074E143-2E73-49ED-B681-1B34CFBBB4D0}" srcOrd="1" destOrd="0" presId="urn:microsoft.com/office/officeart/2005/8/layout/lProcess2"/>
    <dgm:cxn modelId="{F8AD712C-B60E-41DE-989B-9E98A03978F8}" type="presOf" srcId="{3C616047-3D22-41D8-B325-41CEF302F534}" destId="{DFB11ED9-4633-46EA-89D4-B3EA9982884E}" srcOrd="0" destOrd="0" presId="urn:microsoft.com/office/officeart/2005/8/layout/lProcess2"/>
    <dgm:cxn modelId="{E466985F-D07D-4F26-BEA8-9F582AC496DF}" srcId="{1A039028-1374-4927-A914-8CACE942E020}" destId="{14607B07-8B82-4BCF-9C1F-CD82F698116B}" srcOrd="0" destOrd="0" parTransId="{5DED4897-31FE-4540-A740-D542DE6347C3}" sibTransId="{0E20D2CC-9483-4779-88EA-235952DEFFCF}"/>
    <dgm:cxn modelId="{229A1E60-B2CA-4DE5-8E3B-E1E91F0F0421}" srcId="{09186769-CE82-40BD-860D-569333731B9C}" destId="{7C15B0A8-DA84-421F-ACBA-FB0363B75145}" srcOrd="0" destOrd="0" parTransId="{C22FFA9A-9163-4985-81E1-E8B5902DB665}" sibTransId="{2BF4AAA4-B714-4414-AF44-3BC2BA14B180}"/>
    <dgm:cxn modelId="{D7C49662-1F60-4A67-B4FA-2FFACB3D266D}" type="presOf" srcId="{1082425E-5ACE-42EE-8A49-AE4008EEE73F}" destId="{5D9FF5BF-EBC0-48A1-BC1A-5A808C3A8B5A}" srcOrd="1" destOrd="0" presId="urn:microsoft.com/office/officeart/2005/8/layout/lProcess2"/>
    <dgm:cxn modelId="{ED7C2165-BC4E-4528-B413-CCA9C67F4EE8}" srcId="{1A986708-990C-407B-B3C5-545D6F569792}" destId="{1A039028-1374-4927-A914-8CACE942E020}" srcOrd="1" destOrd="0" parTransId="{88DCE171-2A47-4C8F-8198-348DBE9ACF63}" sibTransId="{76148A58-E5FE-4983-B4B6-3C73D849F426}"/>
    <dgm:cxn modelId="{59978F65-2551-47F4-ABD7-789DDC55C798}" type="presOf" srcId="{DA066C06-2062-4720-A8DE-DE08B4F799EB}" destId="{55453826-1264-4BF6-A693-25C9B96CC624}" srcOrd="0" destOrd="0" presId="urn:microsoft.com/office/officeart/2005/8/layout/lProcess2"/>
    <dgm:cxn modelId="{582D6048-171A-4206-B2E7-7B4F45A83975}" srcId="{09186769-CE82-40BD-860D-569333731B9C}" destId="{9D4E409B-1935-42B5-9377-D88C7B6A74FF}" srcOrd="5" destOrd="0" parTransId="{8441AFC6-7F51-4A55-BC12-EA380E79BB6F}" sibTransId="{DE07057E-5EFF-4E0D-9B23-551362462934}"/>
    <dgm:cxn modelId="{07C3E048-0658-4D26-B1BF-490AC1DF8694}" srcId="{1082425E-5ACE-42EE-8A49-AE4008EEE73F}" destId="{716DC2C9-8BEF-4DFD-987F-ADAC61987DB2}" srcOrd="0" destOrd="0" parTransId="{25231397-FCF2-4696-BCC0-C590291D2FF9}" sibTransId="{383196A2-4FE9-49BA-930C-11FF898BFDA7}"/>
    <dgm:cxn modelId="{108D6969-48E8-473E-8D5D-F58CEC2C44F2}" type="presOf" srcId="{6C67BDAF-2420-4702-A924-89A52AA23B13}" destId="{3666503B-C916-4592-A37C-121838F10F3B}" srcOrd="0" destOrd="0" presId="urn:microsoft.com/office/officeart/2005/8/layout/lProcess2"/>
    <dgm:cxn modelId="{8C0E496C-B638-4A30-9B33-D126536C2CFB}" type="presOf" srcId="{EC628551-257C-4805-8088-8C41A191690B}" destId="{EE7B6375-8EF2-49B6-AF10-85A96E9CF8C8}" srcOrd="0" destOrd="0" presId="urn:microsoft.com/office/officeart/2005/8/layout/lProcess2"/>
    <dgm:cxn modelId="{73E9E76D-56C6-4F67-9603-514028FC49BF}" type="presOf" srcId="{CF787A62-2C27-4802-99CF-AFB18AF51C48}" destId="{3DDEB7B7-B0F4-473E-9DE7-3FE26B46E52A}" srcOrd="0" destOrd="0" presId="urn:microsoft.com/office/officeart/2005/8/layout/lProcess2"/>
    <dgm:cxn modelId="{02237A4E-ABC1-4B12-85EA-F4621CEF5AF6}" srcId="{1A986708-990C-407B-B3C5-545D6F569792}" destId="{1082425E-5ACE-42EE-8A49-AE4008EEE73F}" srcOrd="2" destOrd="0" parTransId="{EDA58535-D4AD-422C-98BF-7364F752E7AF}" sibTransId="{BCAED1A3-1249-4806-BB39-ACB9015485DF}"/>
    <dgm:cxn modelId="{A01D2972-F4FF-4D61-94D3-F377D5030735}" type="presOf" srcId="{14607B07-8B82-4BCF-9C1F-CD82F698116B}" destId="{CA6FE48B-3D5F-400B-8B0C-FBC0E38BF9B8}" srcOrd="0" destOrd="0" presId="urn:microsoft.com/office/officeart/2005/8/layout/lProcess2"/>
    <dgm:cxn modelId="{0A7C8855-D0B1-4875-BF63-9AA79F1C12BA}" srcId="{09186769-CE82-40BD-860D-569333731B9C}" destId="{EC628551-257C-4805-8088-8C41A191690B}" srcOrd="1" destOrd="0" parTransId="{ED4CA592-ADD8-4D94-9894-D4DA69F09316}" sibTransId="{3AE4E570-D170-465D-AB8E-73BBA88A41C4}"/>
    <dgm:cxn modelId="{CB8F3C56-1ECD-4437-B2AE-F86B9BDC7680}" type="presOf" srcId="{B86D96B7-75B4-48D5-9038-1F7155E0B978}" destId="{C0A1E497-064E-40ED-B0E7-1456A89421F1}" srcOrd="0" destOrd="0" presId="urn:microsoft.com/office/officeart/2005/8/layout/lProcess2"/>
    <dgm:cxn modelId="{83C0F176-72A5-4FC9-8F14-4A022B63504B}" srcId="{1A039028-1374-4927-A914-8CACE942E020}" destId="{B86D96B7-75B4-48D5-9038-1F7155E0B978}" srcOrd="3" destOrd="0" parTransId="{B463990B-E3C8-44A3-910F-F0F7D8E12C4C}" sibTransId="{16476CBC-B8C8-4D6A-872D-EAD13C2D4E58}"/>
    <dgm:cxn modelId="{5F41227D-FDB7-43D9-A50B-521D34B5FBE7}" type="presOf" srcId="{1082425E-5ACE-42EE-8A49-AE4008EEE73F}" destId="{D4C5D069-CF88-40F3-837E-9F868EF003EF}" srcOrd="0" destOrd="0" presId="urn:microsoft.com/office/officeart/2005/8/layout/lProcess2"/>
    <dgm:cxn modelId="{F4A6708F-801B-494A-A10D-726FD0AD590E}" type="presOf" srcId="{1A986708-990C-407B-B3C5-545D6F569792}" destId="{9E2A1E74-A328-4ED3-ABB3-D0E2DB407665}" srcOrd="0" destOrd="0" presId="urn:microsoft.com/office/officeart/2005/8/layout/lProcess2"/>
    <dgm:cxn modelId="{30027392-8D9F-4D03-B5C8-BB041622F785}" type="presOf" srcId="{716DC2C9-8BEF-4DFD-987F-ADAC61987DB2}" destId="{2D870199-8743-4DDA-9523-F5C0F61B89D6}" srcOrd="0" destOrd="0" presId="urn:microsoft.com/office/officeart/2005/8/layout/lProcess2"/>
    <dgm:cxn modelId="{BEDC3B95-89F9-460E-AC8F-2AC7F4044660}" type="presOf" srcId="{09186769-CE82-40BD-860D-569333731B9C}" destId="{A093FDF7-5906-487B-8F42-35E66AE4BF7A}" srcOrd="1" destOrd="0" presId="urn:microsoft.com/office/officeart/2005/8/layout/lProcess2"/>
    <dgm:cxn modelId="{63B2CE9E-ACAE-4AA7-BF5A-012CB3A63159}" srcId="{1082425E-5ACE-42EE-8A49-AE4008EEE73F}" destId="{5BC0C977-A042-4605-B16D-FE00161B2FC3}" srcOrd="2" destOrd="0" parTransId="{78D5D994-870E-4D29-B46A-4A6077F01610}" sibTransId="{ACDF556F-5F1B-4604-924E-713E8C1D6680}"/>
    <dgm:cxn modelId="{8E1C35AC-7F67-4315-A8E7-1C79AFDCE970}" srcId="{1082425E-5ACE-42EE-8A49-AE4008EEE73F}" destId="{2D9226FE-5EF4-4D1D-BB6E-740E5AAA12A5}" srcOrd="5" destOrd="0" parTransId="{B9D5252C-C189-4747-AE49-2530DB4A8A73}" sibTransId="{DDFDD493-7F1C-4B2A-A58E-29836F9AA9C3}"/>
    <dgm:cxn modelId="{60D40AB0-8B5E-45C7-9A6C-290D21D8B1DB}" type="presOf" srcId="{9D4E409B-1935-42B5-9377-D88C7B6A74FF}" destId="{18D384C2-B820-4B94-A989-35E64A9D0A11}" srcOrd="0" destOrd="0" presId="urn:microsoft.com/office/officeart/2005/8/layout/lProcess2"/>
    <dgm:cxn modelId="{B8764FB0-6731-46AC-97E7-D8AF50DD6E39}" srcId="{1082425E-5ACE-42EE-8A49-AE4008EEE73F}" destId="{BAB85891-A876-4268-9148-835820624D50}" srcOrd="1" destOrd="0" parTransId="{F69EE6E4-8504-4ACB-9C86-5207DF8433DE}" sibTransId="{933E6945-9E57-42EE-99C8-D6916A30DFCE}"/>
    <dgm:cxn modelId="{3DE50AB1-D499-4B76-B23C-9FE9A01F4B22}" srcId="{09186769-CE82-40BD-860D-569333731B9C}" destId="{B3FBBE8F-5C88-4937-BFE7-FCB18BA130B1}" srcOrd="2" destOrd="0" parTransId="{6C026F29-85A7-4D97-B03F-854AF4849588}" sibTransId="{339CA286-7394-4507-A1AF-1A97BEC72A8A}"/>
    <dgm:cxn modelId="{59185ABD-8DD4-4FD7-BEDC-B8FC63C5F9FF}" type="presOf" srcId="{2D9226FE-5EF4-4D1D-BB6E-740E5AAA12A5}" destId="{9EDBB317-0F38-454F-8035-217267A52234}" srcOrd="0" destOrd="0" presId="urn:microsoft.com/office/officeart/2005/8/layout/lProcess2"/>
    <dgm:cxn modelId="{DE3BC6C3-398F-42AF-8300-08DF21319E51}" srcId="{1A039028-1374-4927-A914-8CACE942E020}" destId="{7DE0F377-3290-4549-B439-24995912A6D6}" srcOrd="4" destOrd="0" parTransId="{1A43DA8E-3BB1-42F4-9EE3-46D72111CDF7}" sibTransId="{487DFEA9-DA69-4416-9C55-052FC6767EC7}"/>
    <dgm:cxn modelId="{7D89EDCB-4769-4FDE-9BB2-11F1FDAD3A2C}" type="presOf" srcId="{086F12D7-F37D-4B3D-9C51-9D9B714B186E}" destId="{8B95A70B-C258-449C-B60A-6F5E2F545417}" srcOrd="0" destOrd="0" presId="urn:microsoft.com/office/officeart/2005/8/layout/lProcess2"/>
    <dgm:cxn modelId="{1A04A6CF-EE6A-410A-AE39-60C33D3779CE}" srcId="{1082425E-5ACE-42EE-8A49-AE4008EEE73F}" destId="{CF787A62-2C27-4802-99CF-AFB18AF51C48}" srcOrd="4" destOrd="0" parTransId="{4DB703C1-F2D2-4915-A755-4D00DBB3EA91}" sibTransId="{698A63AA-AC08-498A-B730-819A6FB607D6}"/>
    <dgm:cxn modelId="{BDA26CD3-5DEA-491D-AC3F-C1BC064B0E5A}" type="presOf" srcId="{09186769-CE82-40BD-860D-569333731B9C}" destId="{459B77FF-6F9B-49CF-B9FC-AD34BE1E3E16}" srcOrd="0" destOrd="0" presId="urn:microsoft.com/office/officeart/2005/8/layout/lProcess2"/>
    <dgm:cxn modelId="{880FFCDD-2A2D-4ADA-8693-7A6B23472531}" srcId="{1A986708-990C-407B-B3C5-545D6F569792}" destId="{09186769-CE82-40BD-860D-569333731B9C}" srcOrd="0" destOrd="0" parTransId="{7423B4DB-DDF1-4DE0-8DCA-CC27977059C8}" sibTransId="{9DD9B40E-3407-4FC2-A419-9170C7C973CE}"/>
    <dgm:cxn modelId="{CEC1EEE5-98B5-4B05-9FED-90B4A8EBB969}" srcId="{09186769-CE82-40BD-860D-569333731B9C}" destId="{6C67BDAF-2420-4702-A924-89A52AA23B13}" srcOrd="4" destOrd="0" parTransId="{54EB9238-7BFA-4DB5-BB81-15E2E304BEC3}" sibTransId="{DB2D29C7-5254-4EFA-864C-BB41E6D8E3EF}"/>
    <dgm:cxn modelId="{3A1927E6-036E-41C6-89BC-22C84B5FE64F}" type="presOf" srcId="{1A039028-1374-4927-A914-8CACE942E020}" destId="{BB48510A-D0A2-4277-B652-2990C7FF536C}" srcOrd="0" destOrd="0" presId="urn:microsoft.com/office/officeart/2005/8/layout/lProcess2"/>
    <dgm:cxn modelId="{76F0E4EE-13DD-4E57-A91E-5BB63E6AD311}" srcId="{1082425E-5ACE-42EE-8A49-AE4008EEE73F}" destId="{3C616047-3D22-41D8-B325-41CEF302F534}" srcOrd="3" destOrd="0" parTransId="{0DBF9ABE-A5D5-496A-94F7-ED1A1BB78607}" sibTransId="{3AE8718C-4463-4DD8-B5FB-B786519B2801}"/>
    <dgm:cxn modelId="{7DE4C8FE-71FE-4472-BC8C-BC8F82A8E422}" type="presOf" srcId="{7C15B0A8-DA84-421F-ACBA-FB0363B75145}" destId="{8FE831A5-55F3-4676-8DB9-0E223462AE9B}" srcOrd="0" destOrd="0" presId="urn:microsoft.com/office/officeart/2005/8/layout/lProcess2"/>
    <dgm:cxn modelId="{E47127D7-3726-44EF-9AF1-8DC9201E2F96}" type="presParOf" srcId="{9E2A1E74-A328-4ED3-ABB3-D0E2DB407665}" destId="{AC43FEA6-35F2-4DE8-928F-3C80BB1394BE}" srcOrd="0" destOrd="0" presId="urn:microsoft.com/office/officeart/2005/8/layout/lProcess2"/>
    <dgm:cxn modelId="{3BBC3390-2745-41F4-A59D-A25FB95E9362}" type="presParOf" srcId="{AC43FEA6-35F2-4DE8-928F-3C80BB1394BE}" destId="{459B77FF-6F9B-49CF-B9FC-AD34BE1E3E16}" srcOrd="0" destOrd="0" presId="urn:microsoft.com/office/officeart/2005/8/layout/lProcess2"/>
    <dgm:cxn modelId="{8EB76ACF-0EAF-420E-9FAE-AE99B8518ADA}" type="presParOf" srcId="{AC43FEA6-35F2-4DE8-928F-3C80BB1394BE}" destId="{A093FDF7-5906-487B-8F42-35E66AE4BF7A}" srcOrd="1" destOrd="0" presId="urn:microsoft.com/office/officeart/2005/8/layout/lProcess2"/>
    <dgm:cxn modelId="{C91FC1C9-7F38-45ED-8149-6F4990C70724}" type="presParOf" srcId="{AC43FEA6-35F2-4DE8-928F-3C80BB1394BE}" destId="{D36F96DC-9A67-4E0D-A66B-F227B9D60BD5}" srcOrd="2" destOrd="0" presId="urn:microsoft.com/office/officeart/2005/8/layout/lProcess2"/>
    <dgm:cxn modelId="{B9365839-55A1-438A-A52C-B0A092DA0DD0}" type="presParOf" srcId="{D36F96DC-9A67-4E0D-A66B-F227B9D60BD5}" destId="{A0D0950D-FB7B-43FC-B119-964710931EFD}" srcOrd="0" destOrd="0" presId="urn:microsoft.com/office/officeart/2005/8/layout/lProcess2"/>
    <dgm:cxn modelId="{656773A5-EE1B-4D73-A0E7-A45B579058CE}" type="presParOf" srcId="{A0D0950D-FB7B-43FC-B119-964710931EFD}" destId="{8FE831A5-55F3-4676-8DB9-0E223462AE9B}" srcOrd="0" destOrd="0" presId="urn:microsoft.com/office/officeart/2005/8/layout/lProcess2"/>
    <dgm:cxn modelId="{DB755A4F-898F-4D7E-9645-35413EE997AC}" type="presParOf" srcId="{A0D0950D-FB7B-43FC-B119-964710931EFD}" destId="{5A95A93D-6432-45B9-847B-283FFFB55B0B}" srcOrd="1" destOrd="0" presId="urn:microsoft.com/office/officeart/2005/8/layout/lProcess2"/>
    <dgm:cxn modelId="{4E0D3B03-18AD-4574-9585-0260B2B81A54}" type="presParOf" srcId="{A0D0950D-FB7B-43FC-B119-964710931EFD}" destId="{EE7B6375-8EF2-49B6-AF10-85A96E9CF8C8}" srcOrd="2" destOrd="0" presId="urn:microsoft.com/office/officeart/2005/8/layout/lProcess2"/>
    <dgm:cxn modelId="{62692426-4670-4E4D-AA12-ADCA7FD1BED1}" type="presParOf" srcId="{A0D0950D-FB7B-43FC-B119-964710931EFD}" destId="{B99BF429-92D4-422A-B7A7-21FDE8507218}" srcOrd="3" destOrd="0" presId="urn:microsoft.com/office/officeart/2005/8/layout/lProcess2"/>
    <dgm:cxn modelId="{53AE99E9-1DFE-4688-9EF3-3235016294D5}" type="presParOf" srcId="{A0D0950D-FB7B-43FC-B119-964710931EFD}" destId="{CB1BF5FD-BBA2-42F0-B8B6-8A0BC0F03EC5}" srcOrd="4" destOrd="0" presId="urn:microsoft.com/office/officeart/2005/8/layout/lProcess2"/>
    <dgm:cxn modelId="{9FFF03EA-3561-4817-9C90-0140C45C7B2F}" type="presParOf" srcId="{A0D0950D-FB7B-43FC-B119-964710931EFD}" destId="{AEEC7929-0130-4DE6-A07B-730536F368CC}" srcOrd="5" destOrd="0" presId="urn:microsoft.com/office/officeart/2005/8/layout/lProcess2"/>
    <dgm:cxn modelId="{B2F3E96A-37B4-46C1-9B67-8DDFB4868A5E}" type="presParOf" srcId="{A0D0950D-FB7B-43FC-B119-964710931EFD}" destId="{EA29659D-C938-43C9-86B2-9FC5BB6AF580}" srcOrd="6" destOrd="0" presId="urn:microsoft.com/office/officeart/2005/8/layout/lProcess2"/>
    <dgm:cxn modelId="{9E4DD856-937A-420D-9329-5C655B0498F8}" type="presParOf" srcId="{A0D0950D-FB7B-43FC-B119-964710931EFD}" destId="{4D9C4739-59B4-48BA-B1CF-5B1AEA18E6FD}" srcOrd="7" destOrd="0" presId="urn:microsoft.com/office/officeart/2005/8/layout/lProcess2"/>
    <dgm:cxn modelId="{D52B5667-F093-4C2B-A4AE-DD35DD806513}" type="presParOf" srcId="{A0D0950D-FB7B-43FC-B119-964710931EFD}" destId="{3666503B-C916-4592-A37C-121838F10F3B}" srcOrd="8" destOrd="0" presId="urn:microsoft.com/office/officeart/2005/8/layout/lProcess2"/>
    <dgm:cxn modelId="{075CB672-1E1D-4407-8C39-092C5C0791E4}" type="presParOf" srcId="{A0D0950D-FB7B-43FC-B119-964710931EFD}" destId="{DF0D9BB8-7832-4B58-B4E2-DC9B9988FA2F}" srcOrd="9" destOrd="0" presId="urn:microsoft.com/office/officeart/2005/8/layout/lProcess2"/>
    <dgm:cxn modelId="{0B31373E-EDEA-45DC-82E6-E5300A7F22F4}" type="presParOf" srcId="{A0D0950D-FB7B-43FC-B119-964710931EFD}" destId="{18D384C2-B820-4B94-A989-35E64A9D0A11}" srcOrd="10" destOrd="0" presId="urn:microsoft.com/office/officeart/2005/8/layout/lProcess2"/>
    <dgm:cxn modelId="{9FDF2370-3334-448B-9620-35C853D51395}" type="presParOf" srcId="{9E2A1E74-A328-4ED3-ABB3-D0E2DB407665}" destId="{2C21F531-95AD-4955-8560-0892BB8F7E61}" srcOrd="1" destOrd="0" presId="urn:microsoft.com/office/officeart/2005/8/layout/lProcess2"/>
    <dgm:cxn modelId="{051590CD-FF3C-425B-AF66-C9A7CD57D9E6}" type="presParOf" srcId="{9E2A1E74-A328-4ED3-ABB3-D0E2DB407665}" destId="{AFA59C29-3077-46BF-A2A3-D6FDDE6B3295}" srcOrd="2" destOrd="0" presId="urn:microsoft.com/office/officeart/2005/8/layout/lProcess2"/>
    <dgm:cxn modelId="{337F1B9D-9095-46DF-AE56-81FDDF3EE9A1}" type="presParOf" srcId="{AFA59C29-3077-46BF-A2A3-D6FDDE6B3295}" destId="{BB48510A-D0A2-4277-B652-2990C7FF536C}" srcOrd="0" destOrd="0" presId="urn:microsoft.com/office/officeart/2005/8/layout/lProcess2"/>
    <dgm:cxn modelId="{862F3EDC-FC9C-49DA-BFC8-EB393C933823}" type="presParOf" srcId="{AFA59C29-3077-46BF-A2A3-D6FDDE6B3295}" destId="{D074E143-2E73-49ED-B681-1B34CFBBB4D0}" srcOrd="1" destOrd="0" presId="urn:microsoft.com/office/officeart/2005/8/layout/lProcess2"/>
    <dgm:cxn modelId="{C19ACD93-D94F-43AF-AD67-F0A0DB68CF24}" type="presParOf" srcId="{AFA59C29-3077-46BF-A2A3-D6FDDE6B3295}" destId="{5A847B79-DA30-4739-8407-F456634C05C6}" srcOrd="2" destOrd="0" presId="urn:microsoft.com/office/officeart/2005/8/layout/lProcess2"/>
    <dgm:cxn modelId="{0B8D49B2-D2B0-4AD0-928D-11D834717EEF}" type="presParOf" srcId="{5A847B79-DA30-4739-8407-F456634C05C6}" destId="{A26BFF6F-197D-4740-B65E-D1D5234F876F}" srcOrd="0" destOrd="0" presId="urn:microsoft.com/office/officeart/2005/8/layout/lProcess2"/>
    <dgm:cxn modelId="{2813E0C6-95E2-4DAB-BD9F-B28EC2DDB6E7}" type="presParOf" srcId="{A26BFF6F-197D-4740-B65E-D1D5234F876F}" destId="{CA6FE48B-3D5F-400B-8B0C-FBC0E38BF9B8}" srcOrd="0" destOrd="0" presId="urn:microsoft.com/office/officeart/2005/8/layout/lProcess2"/>
    <dgm:cxn modelId="{94762EEE-77AB-4F1E-838B-CEFBAB9C8270}" type="presParOf" srcId="{A26BFF6F-197D-4740-B65E-D1D5234F876F}" destId="{E46447CA-BA41-4558-98E2-E20B12E0C851}" srcOrd="1" destOrd="0" presId="urn:microsoft.com/office/officeart/2005/8/layout/lProcess2"/>
    <dgm:cxn modelId="{7660E7E5-9175-4808-8200-7B229C654D8C}" type="presParOf" srcId="{A26BFF6F-197D-4740-B65E-D1D5234F876F}" destId="{55453826-1264-4BF6-A693-25C9B96CC624}" srcOrd="2" destOrd="0" presId="urn:microsoft.com/office/officeart/2005/8/layout/lProcess2"/>
    <dgm:cxn modelId="{A609521F-E41E-4E97-9FFA-3DDBBD9E583E}" type="presParOf" srcId="{A26BFF6F-197D-4740-B65E-D1D5234F876F}" destId="{8407D270-DCD9-4E56-993D-5484211B9E0E}" srcOrd="3" destOrd="0" presId="urn:microsoft.com/office/officeart/2005/8/layout/lProcess2"/>
    <dgm:cxn modelId="{9F359CDF-95E7-4EAA-94B5-BB849E0B3F06}" type="presParOf" srcId="{A26BFF6F-197D-4740-B65E-D1D5234F876F}" destId="{1086004F-168B-4289-99AD-26588F97A4CF}" srcOrd="4" destOrd="0" presId="urn:microsoft.com/office/officeart/2005/8/layout/lProcess2"/>
    <dgm:cxn modelId="{DE9022D5-2382-49AB-9A3A-BC7E320EF829}" type="presParOf" srcId="{A26BFF6F-197D-4740-B65E-D1D5234F876F}" destId="{02445AD7-5CBD-4DB3-A7D4-65D1CC51B71B}" srcOrd="5" destOrd="0" presId="urn:microsoft.com/office/officeart/2005/8/layout/lProcess2"/>
    <dgm:cxn modelId="{6DEC98C3-A79E-4AD6-A1C2-ECDB87B76B08}" type="presParOf" srcId="{A26BFF6F-197D-4740-B65E-D1D5234F876F}" destId="{C0A1E497-064E-40ED-B0E7-1456A89421F1}" srcOrd="6" destOrd="0" presId="urn:microsoft.com/office/officeart/2005/8/layout/lProcess2"/>
    <dgm:cxn modelId="{E9D84A1D-8374-4639-9CBD-6BBA2A9B0090}" type="presParOf" srcId="{A26BFF6F-197D-4740-B65E-D1D5234F876F}" destId="{9FDD28AF-C700-47F0-ADA9-6C2C658F1801}" srcOrd="7" destOrd="0" presId="urn:microsoft.com/office/officeart/2005/8/layout/lProcess2"/>
    <dgm:cxn modelId="{DC845164-7AC3-4FBA-83AF-30D35010A23A}" type="presParOf" srcId="{A26BFF6F-197D-4740-B65E-D1D5234F876F}" destId="{1CD0FF0B-B3C7-42FA-A888-88DC41B99531}" srcOrd="8" destOrd="0" presId="urn:microsoft.com/office/officeart/2005/8/layout/lProcess2"/>
    <dgm:cxn modelId="{A22FD176-2CD6-4577-93E9-655B1E7CE4D0}" type="presParOf" srcId="{A26BFF6F-197D-4740-B65E-D1D5234F876F}" destId="{EDEB3C92-FDF1-4C5E-B5B0-443F38D86543}" srcOrd="9" destOrd="0" presId="urn:microsoft.com/office/officeart/2005/8/layout/lProcess2"/>
    <dgm:cxn modelId="{025A4B2D-4767-4A46-A12C-2F8B11F7501F}" type="presParOf" srcId="{A26BFF6F-197D-4740-B65E-D1D5234F876F}" destId="{8B95A70B-C258-449C-B60A-6F5E2F545417}" srcOrd="10" destOrd="0" presId="urn:microsoft.com/office/officeart/2005/8/layout/lProcess2"/>
    <dgm:cxn modelId="{18FEA80C-7DC1-4944-AACC-B8D28DE5153A}" type="presParOf" srcId="{9E2A1E74-A328-4ED3-ABB3-D0E2DB407665}" destId="{D9CED163-7543-4A73-BD70-13CE0162FC83}" srcOrd="3" destOrd="0" presId="urn:microsoft.com/office/officeart/2005/8/layout/lProcess2"/>
    <dgm:cxn modelId="{613621F6-443B-4E3B-B298-D29BE718E935}" type="presParOf" srcId="{9E2A1E74-A328-4ED3-ABB3-D0E2DB407665}" destId="{8DBB15DA-40C9-451A-8DA7-FF614A57EB4C}" srcOrd="4" destOrd="0" presId="urn:microsoft.com/office/officeart/2005/8/layout/lProcess2"/>
    <dgm:cxn modelId="{10014D8A-71B0-44B6-B3F3-BA961001DBFB}" type="presParOf" srcId="{8DBB15DA-40C9-451A-8DA7-FF614A57EB4C}" destId="{D4C5D069-CF88-40F3-837E-9F868EF003EF}" srcOrd="0" destOrd="0" presId="urn:microsoft.com/office/officeart/2005/8/layout/lProcess2"/>
    <dgm:cxn modelId="{1D8BE3E5-73FD-4567-BE1D-D2F0DC4E0ECE}" type="presParOf" srcId="{8DBB15DA-40C9-451A-8DA7-FF614A57EB4C}" destId="{5D9FF5BF-EBC0-48A1-BC1A-5A808C3A8B5A}" srcOrd="1" destOrd="0" presId="urn:microsoft.com/office/officeart/2005/8/layout/lProcess2"/>
    <dgm:cxn modelId="{8C354DC0-75F5-48CA-8CCA-8FC9BF7AD6D6}" type="presParOf" srcId="{8DBB15DA-40C9-451A-8DA7-FF614A57EB4C}" destId="{02CF4491-F808-4214-B398-7682170DE921}" srcOrd="2" destOrd="0" presId="urn:microsoft.com/office/officeart/2005/8/layout/lProcess2"/>
    <dgm:cxn modelId="{0473BDE4-EB16-49EE-A537-F6D9054C9038}" type="presParOf" srcId="{02CF4491-F808-4214-B398-7682170DE921}" destId="{97B4AA4B-E485-4D9B-A2C1-057A3B8A0D09}" srcOrd="0" destOrd="0" presId="urn:microsoft.com/office/officeart/2005/8/layout/lProcess2"/>
    <dgm:cxn modelId="{3481EA3B-C9A6-4D14-A9E5-617FE7E93274}" type="presParOf" srcId="{97B4AA4B-E485-4D9B-A2C1-057A3B8A0D09}" destId="{2D870199-8743-4DDA-9523-F5C0F61B89D6}" srcOrd="0" destOrd="0" presId="urn:microsoft.com/office/officeart/2005/8/layout/lProcess2"/>
    <dgm:cxn modelId="{8CB6489A-6FC7-4188-81DD-8D547242478F}" type="presParOf" srcId="{97B4AA4B-E485-4D9B-A2C1-057A3B8A0D09}" destId="{2B2A1344-C4D2-42E9-9CB7-5B36B2529833}" srcOrd="1" destOrd="0" presId="urn:microsoft.com/office/officeart/2005/8/layout/lProcess2"/>
    <dgm:cxn modelId="{74762486-90DC-407D-BC58-34AF36CE18B1}" type="presParOf" srcId="{97B4AA4B-E485-4D9B-A2C1-057A3B8A0D09}" destId="{98290D6E-002C-46E4-84E8-648E510AC56C}" srcOrd="2" destOrd="0" presId="urn:microsoft.com/office/officeart/2005/8/layout/lProcess2"/>
    <dgm:cxn modelId="{217343F3-5C5E-4B16-939E-6FA989881E5A}" type="presParOf" srcId="{97B4AA4B-E485-4D9B-A2C1-057A3B8A0D09}" destId="{614E5A36-1C03-415E-BF65-F6FD417FE63F}" srcOrd="3" destOrd="0" presId="urn:microsoft.com/office/officeart/2005/8/layout/lProcess2"/>
    <dgm:cxn modelId="{8B442F30-C2A9-431F-8CB1-640780F85094}" type="presParOf" srcId="{97B4AA4B-E485-4D9B-A2C1-057A3B8A0D09}" destId="{510E10EE-3B17-48AE-88B2-13EE12B91CB5}" srcOrd="4" destOrd="0" presId="urn:microsoft.com/office/officeart/2005/8/layout/lProcess2"/>
    <dgm:cxn modelId="{D25B75EA-A1E5-46C4-96FD-0BA87C80A0CC}" type="presParOf" srcId="{97B4AA4B-E485-4D9B-A2C1-057A3B8A0D09}" destId="{E7C81497-DCB1-44FE-B07B-46147014B464}" srcOrd="5" destOrd="0" presId="urn:microsoft.com/office/officeart/2005/8/layout/lProcess2"/>
    <dgm:cxn modelId="{25494079-F0E8-41CB-B9CF-700CC46139F0}" type="presParOf" srcId="{97B4AA4B-E485-4D9B-A2C1-057A3B8A0D09}" destId="{DFB11ED9-4633-46EA-89D4-B3EA9982884E}" srcOrd="6" destOrd="0" presId="urn:microsoft.com/office/officeart/2005/8/layout/lProcess2"/>
    <dgm:cxn modelId="{31D69109-9DDB-491F-BC32-741ACBD0572B}" type="presParOf" srcId="{97B4AA4B-E485-4D9B-A2C1-057A3B8A0D09}" destId="{2EB72086-B6D9-47FC-A1C5-563DEC256BEB}" srcOrd="7" destOrd="0" presId="urn:microsoft.com/office/officeart/2005/8/layout/lProcess2"/>
    <dgm:cxn modelId="{D9F3B197-6D7C-4C17-AB99-66F79C2AC592}" type="presParOf" srcId="{97B4AA4B-E485-4D9B-A2C1-057A3B8A0D09}" destId="{3DDEB7B7-B0F4-473E-9DE7-3FE26B46E52A}" srcOrd="8" destOrd="0" presId="urn:microsoft.com/office/officeart/2005/8/layout/lProcess2"/>
    <dgm:cxn modelId="{10E8FE07-4555-49EB-8F13-81BD87555616}" type="presParOf" srcId="{97B4AA4B-E485-4D9B-A2C1-057A3B8A0D09}" destId="{1AB2820D-BFDD-4D90-AD04-0256A29745BE}" srcOrd="9" destOrd="0" presId="urn:microsoft.com/office/officeart/2005/8/layout/lProcess2"/>
    <dgm:cxn modelId="{F756DDD4-9907-4A83-A332-95A29B1773DA}" type="presParOf" srcId="{97B4AA4B-E485-4D9B-A2C1-057A3B8A0D09}" destId="{9EDBB317-0F38-454F-8035-217267A52234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125716-31E1-4418-9885-160BFA8717F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963346-4844-4605-A461-5BA86561631C}">
      <dgm:prSet phldrT="[Text]"/>
      <dgm:spPr/>
      <dgm:t>
        <a:bodyPr/>
        <a:lstStyle/>
        <a:p>
          <a:r>
            <a:rPr lang="en-US" dirty="0"/>
            <a:t>Viable seed</a:t>
          </a:r>
          <a:endParaRPr lang="en-AU" dirty="0"/>
        </a:p>
      </dgm:t>
    </dgm:pt>
    <dgm:pt modelId="{3B7CEF02-87CF-4431-A7C9-41067A47B1DF}" type="parTrans" cxnId="{526893C0-C339-4CB0-A1FC-BF0144E0404F}">
      <dgm:prSet/>
      <dgm:spPr/>
      <dgm:t>
        <a:bodyPr/>
        <a:lstStyle/>
        <a:p>
          <a:endParaRPr lang="en-AU"/>
        </a:p>
      </dgm:t>
    </dgm:pt>
    <dgm:pt modelId="{279C9396-6535-4314-8711-A3B06281285B}" type="sibTrans" cxnId="{526893C0-C339-4CB0-A1FC-BF0144E0404F}">
      <dgm:prSet/>
      <dgm:spPr/>
      <dgm:t>
        <a:bodyPr/>
        <a:lstStyle/>
        <a:p>
          <a:endParaRPr lang="en-AU"/>
        </a:p>
      </dgm:t>
    </dgm:pt>
    <dgm:pt modelId="{C615BFD9-AB4A-45DB-A098-739241F6033E}">
      <dgm:prSet phldrT="[Text]"/>
      <dgm:spPr/>
      <dgm:t>
        <a:bodyPr/>
        <a:lstStyle/>
        <a:p>
          <a:r>
            <a:rPr lang="en-US" dirty="0"/>
            <a:t>Barriers</a:t>
          </a:r>
          <a:endParaRPr lang="en-AU" dirty="0"/>
        </a:p>
      </dgm:t>
    </dgm:pt>
    <dgm:pt modelId="{62607ABE-699F-4085-9B63-602863667363}" type="parTrans" cxnId="{B0E2940C-F198-478C-A746-E288DD331D9D}">
      <dgm:prSet/>
      <dgm:spPr/>
      <dgm:t>
        <a:bodyPr/>
        <a:lstStyle/>
        <a:p>
          <a:endParaRPr lang="en-AU"/>
        </a:p>
      </dgm:t>
    </dgm:pt>
    <dgm:pt modelId="{55A7CE95-C30D-4060-B9AC-E870941E7D74}" type="sibTrans" cxnId="{B0E2940C-F198-478C-A746-E288DD331D9D}">
      <dgm:prSet/>
      <dgm:spPr/>
      <dgm:t>
        <a:bodyPr/>
        <a:lstStyle/>
        <a:p>
          <a:endParaRPr lang="en-AU"/>
        </a:p>
      </dgm:t>
    </dgm:pt>
    <dgm:pt modelId="{5F2075D2-9C77-4217-8520-1CECCD54A933}">
      <dgm:prSet phldrT="[Text]"/>
      <dgm:spPr/>
      <dgm:t>
        <a:bodyPr/>
        <a:lstStyle/>
        <a:p>
          <a:r>
            <a:rPr lang="en-US" dirty="0"/>
            <a:t>Not used</a:t>
          </a:r>
          <a:endParaRPr lang="en-AU" dirty="0"/>
        </a:p>
      </dgm:t>
    </dgm:pt>
    <dgm:pt modelId="{A2E85EC7-1AB3-45D9-BDC2-03263C6E9A73}" type="parTrans" cxnId="{347F9CBF-E427-403A-8649-9DF24635A66A}">
      <dgm:prSet/>
      <dgm:spPr/>
      <dgm:t>
        <a:bodyPr/>
        <a:lstStyle/>
        <a:p>
          <a:endParaRPr lang="en-AU"/>
        </a:p>
      </dgm:t>
    </dgm:pt>
    <dgm:pt modelId="{2DBA7C1A-D290-4441-9A80-98E371BFB2D9}" type="sibTrans" cxnId="{347F9CBF-E427-403A-8649-9DF24635A66A}">
      <dgm:prSet/>
      <dgm:spPr/>
      <dgm:t>
        <a:bodyPr/>
        <a:lstStyle/>
        <a:p>
          <a:endParaRPr lang="en-AU"/>
        </a:p>
      </dgm:t>
    </dgm:pt>
    <dgm:pt modelId="{F16BEF63-1EA4-457F-A07D-FB175A051D16}">
      <dgm:prSet phldrT="[Text]"/>
      <dgm:spPr/>
      <dgm:t>
        <a:bodyPr/>
        <a:lstStyle/>
        <a:p>
          <a:r>
            <a:rPr lang="en-US" dirty="0"/>
            <a:t>Which std</a:t>
          </a:r>
          <a:endParaRPr lang="en-AU" dirty="0"/>
        </a:p>
      </dgm:t>
    </dgm:pt>
    <dgm:pt modelId="{C8E3D230-FE14-432B-8ABA-3D9C15631E65}" type="parTrans" cxnId="{B429D070-EE9A-46FC-9569-64FA0FBA7396}">
      <dgm:prSet/>
      <dgm:spPr/>
      <dgm:t>
        <a:bodyPr/>
        <a:lstStyle/>
        <a:p>
          <a:endParaRPr lang="en-AU"/>
        </a:p>
      </dgm:t>
    </dgm:pt>
    <dgm:pt modelId="{94DAC245-63B4-4A7C-AC52-6E711365A65F}" type="sibTrans" cxnId="{B429D070-EE9A-46FC-9569-64FA0FBA7396}">
      <dgm:prSet/>
      <dgm:spPr/>
      <dgm:t>
        <a:bodyPr/>
        <a:lstStyle/>
        <a:p>
          <a:endParaRPr lang="en-AU"/>
        </a:p>
      </dgm:t>
    </dgm:pt>
    <dgm:pt modelId="{79DED849-6F21-4AE2-90EA-89284DBD3F4D}">
      <dgm:prSet phldrT="[Text]"/>
      <dgm:spPr/>
      <dgm:t>
        <a:bodyPr/>
        <a:lstStyle/>
        <a:p>
          <a:r>
            <a:rPr lang="en-US" dirty="0"/>
            <a:t>Cost</a:t>
          </a:r>
          <a:endParaRPr lang="en-AU" dirty="0"/>
        </a:p>
      </dgm:t>
    </dgm:pt>
    <dgm:pt modelId="{18C3722F-6994-4E92-B626-FFD758529EC7}" type="parTrans" cxnId="{19011D2B-D7AA-4A67-B6C1-0A2F2DD8A20E}">
      <dgm:prSet/>
      <dgm:spPr/>
      <dgm:t>
        <a:bodyPr/>
        <a:lstStyle/>
        <a:p>
          <a:endParaRPr lang="en-AU"/>
        </a:p>
      </dgm:t>
    </dgm:pt>
    <dgm:pt modelId="{F3AE9B26-F4EF-456F-B8A7-0A949618949A}" type="sibTrans" cxnId="{19011D2B-D7AA-4A67-B6C1-0A2F2DD8A20E}">
      <dgm:prSet/>
      <dgm:spPr/>
      <dgm:t>
        <a:bodyPr/>
        <a:lstStyle/>
        <a:p>
          <a:endParaRPr lang="en-AU"/>
        </a:p>
      </dgm:t>
    </dgm:pt>
    <dgm:pt modelId="{70067A41-F974-4B44-927F-EC7D5E637F4A}">
      <dgm:prSet phldrT="[Text]"/>
      <dgm:spPr/>
      <dgm:t>
        <a:bodyPr/>
        <a:lstStyle/>
        <a:p>
          <a:r>
            <a:rPr lang="en-US" dirty="0"/>
            <a:t>Drivers</a:t>
          </a:r>
          <a:endParaRPr lang="en-AU" dirty="0"/>
        </a:p>
      </dgm:t>
    </dgm:pt>
    <dgm:pt modelId="{EB761C23-1B4A-497C-8570-A8B556D55E4F}" type="sibTrans" cxnId="{6FDCF535-0638-43F1-BB47-1C08C332202E}">
      <dgm:prSet/>
      <dgm:spPr/>
      <dgm:t>
        <a:bodyPr/>
        <a:lstStyle/>
        <a:p>
          <a:endParaRPr lang="en-AU"/>
        </a:p>
      </dgm:t>
    </dgm:pt>
    <dgm:pt modelId="{BD4F49FE-2DF9-4603-B464-C728C180D136}" type="parTrans" cxnId="{6FDCF535-0638-43F1-BB47-1C08C332202E}">
      <dgm:prSet/>
      <dgm:spPr/>
      <dgm:t>
        <a:bodyPr/>
        <a:lstStyle/>
        <a:p>
          <a:endParaRPr lang="en-AU"/>
        </a:p>
      </dgm:t>
    </dgm:pt>
    <dgm:pt modelId="{EE23A044-324E-45F6-9A90-F68ED52DEFCC}">
      <dgm:prSet/>
      <dgm:spPr/>
      <dgm:t>
        <a:bodyPr/>
        <a:lstStyle/>
        <a:p>
          <a:r>
            <a:rPr lang="en-US" dirty="0"/>
            <a:t>Right seed</a:t>
          </a:r>
          <a:endParaRPr lang="en-AU" dirty="0"/>
        </a:p>
      </dgm:t>
    </dgm:pt>
    <dgm:pt modelId="{3A842C8A-8C73-4586-84B8-A0E1B9F70EF3}" type="parTrans" cxnId="{1A5EECBE-2F60-4EC9-921F-04B4D411CE18}">
      <dgm:prSet/>
      <dgm:spPr/>
      <dgm:t>
        <a:bodyPr/>
        <a:lstStyle/>
        <a:p>
          <a:endParaRPr lang="en-AU"/>
        </a:p>
      </dgm:t>
    </dgm:pt>
    <dgm:pt modelId="{006A66ED-9C4E-49EA-BB0D-8890EB654E88}" type="sibTrans" cxnId="{1A5EECBE-2F60-4EC9-921F-04B4D411CE18}">
      <dgm:prSet/>
      <dgm:spPr/>
      <dgm:t>
        <a:bodyPr/>
        <a:lstStyle/>
        <a:p>
          <a:endParaRPr lang="en-AU"/>
        </a:p>
      </dgm:t>
    </dgm:pt>
    <dgm:pt modelId="{26C90CA3-9E3C-45EA-B593-FD4327C59EE7}">
      <dgm:prSet/>
      <dgm:spPr/>
      <dgm:t>
        <a:bodyPr/>
        <a:lstStyle/>
        <a:p>
          <a:r>
            <a:rPr lang="en-US" dirty="0"/>
            <a:t>Right source</a:t>
          </a:r>
          <a:endParaRPr lang="en-AU" dirty="0"/>
        </a:p>
      </dgm:t>
    </dgm:pt>
    <dgm:pt modelId="{84507A27-BE3F-4ED3-9C5F-2D5C30ADB993}" type="parTrans" cxnId="{887F4489-5905-4EAC-88CE-978E71BB6487}">
      <dgm:prSet/>
      <dgm:spPr/>
      <dgm:t>
        <a:bodyPr/>
        <a:lstStyle/>
        <a:p>
          <a:endParaRPr lang="en-AU"/>
        </a:p>
      </dgm:t>
    </dgm:pt>
    <dgm:pt modelId="{68438762-D2FC-4D31-811C-FEAD9429249C}" type="sibTrans" cxnId="{887F4489-5905-4EAC-88CE-978E71BB6487}">
      <dgm:prSet/>
      <dgm:spPr/>
      <dgm:t>
        <a:bodyPr/>
        <a:lstStyle/>
        <a:p>
          <a:endParaRPr lang="en-AU"/>
        </a:p>
      </dgm:t>
    </dgm:pt>
    <dgm:pt modelId="{D9AD358F-1B5D-4768-97E2-3CF967AB71F0}" type="pres">
      <dgm:prSet presAssocID="{9F125716-31E1-4418-9885-160BFA8717F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E1C4D4E-8C0E-4320-A5FC-C860AADAD974}" type="pres">
      <dgm:prSet presAssocID="{9F125716-31E1-4418-9885-160BFA8717F8}" presName="dummyMaxCanvas" presStyleCnt="0"/>
      <dgm:spPr/>
    </dgm:pt>
    <dgm:pt modelId="{A00CEEB0-AEDF-4B89-9B90-F3B703783A1D}" type="pres">
      <dgm:prSet presAssocID="{9F125716-31E1-4418-9885-160BFA8717F8}" presName="parentComposite" presStyleCnt="0"/>
      <dgm:spPr/>
    </dgm:pt>
    <dgm:pt modelId="{C70ABD18-D586-493F-A528-96146DA236E7}" type="pres">
      <dgm:prSet presAssocID="{9F125716-31E1-4418-9885-160BFA8717F8}" presName="parent1" presStyleLbl="alignAccFollowNode1" presStyleIdx="0" presStyleCnt="4">
        <dgm:presLayoutVars>
          <dgm:chMax val="4"/>
        </dgm:presLayoutVars>
      </dgm:prSet>
      <dgm:spPr/>
    </dgm:pt>
    <dgm:pt modelId="{432DA931-DB30-4572-80A2-B9C2BE950034}" type="pres">
      <dgm:prSet presAssocID="{9F125716-31E1-4418-9885-160BFA8717F8}" presName="parent2" presStyleLbl="alignAccFollowNode1" presStyleIdx="1" presStyleCnt="4">
        <dgm:presLayoutVars>
          <dgm:chMax val="4"/>
        </dgm:presLayoutVars>
      </dgm:prSet>
      <dgm:spPr/>
    </dgm:pt>
    <dgm:pt modelId="{8DDD72AA-49D3-46A1-8EB5-B3CA285A7E12}" type="pres">
      <dgm:prSet presAssocID="{9F125716-31E1-4418-9885-160BFA8717F8}" presName="childrenComposite" presStyleCnt="0"/>
      <dgm:spPr/>
    </dgm:pt>
    <dgm:pt modelId="{24D3C8AE-5C4B-4953-A1A1-D25C95EDB7FE}" type="pres">
      <dgm:prSet presAssocID="{9F125716-31E1-4418-9885-160BFA8717F8}" presName="dummyMaxCanvas_ChildArea" presStyleCnt="0"/>
      <dgm:spPr/>
    </dgm:pt>
    <dgm:pt modelId="{305D6DD7-0258-4A9E-A761-EA33215DA9E1}" type="pres">
      <dgm:prSet presAssocID="{9F125716-31E1-4418-9885-160BFA8717F8}" presName="fulcrum" presStyleLbl="alignAccFollowNode1" presStyleIdx="2" presStyleCnt="4"/>
      <dgm:spPr/>
    </dgm:pt>
    <dgm:pt modelId="{B7A2BBDA-77CB-4650-8912-D5979B9527D1}" type="pres">
      <dgm:prSet presAssocID="{9F125716-31E1-4418-9885-160BFA8717F8}" presName="balance_33" presStyleLbl="alignAccFollowNode1" presStyleIdx="3" presStyleCnt="4">
        <dgm:presLayoutVars>
          <dgm:bulletEnabled val="1"/>
        </dgm:presLayoutVars>
      </dgm:prSet>
      <dgm:spPr/>
    </dgm:pt>
    <dgm:pt modelId="{A1E63FD5-C113-4516-A3F8-D1239653FC58}" type="pres">
      <dgm:prSet presAssocID="{9F125716-31E1-4418-9885-160BFA8717F8}" presName="right_33_1" presStyleLbl="node1" presStyleIdx="0" presStyleCnt="6">
        <dgm:presLayoutVars>
          <dgm:bulletEnabled val="1"/>
        </dgm:presLayoutVars>
      </dgm:prSet>
      <dgm:spPr/>
    </dgm:pt>
    <dgm:pt modelId="{736122D0-23F1-4EA2-AC55-17FD7760F767}" type="pres">
      <dgm:prSet presAssocID="{9F125716-31E1-4418-9885-160BFA8717F8}" presName="right_33_2" presStyleLbl="node1" presStyleIdx="1" presStyleCnt="6">
        <dgm:presLayoutVars>
          <dgm:bulletEnabled val="1"/>
        </dgm:presLayoutVars>
      </dgm:prSet>
      <dgm:spPr/>
    </dgm:pt>
    <dgm:pt modelId="{DE66CF6C-F540-4102-B0B3-5434E2D6D656}" type="pres">
      <dgm:prSet presAssocID="{9F125716-31E1-4418-9885-160BFA8717F8}" presName="right_33_3" presStyleLbl="node1" presStyleIdx="2" presStyleCnt="6">
        <dgm:presLayoutVars>
          <dgm:bulletEnabled val="1"/>
        </dgm:presLayoutVars>
      </dgm:prSet>
      <dgm:spPr/>
    </dgm:pt>
    <dgm:pt modelId="{375E69B1-1894-4915-85BF-AEF65856150E}" type="pres">
      <dgm:prSet presAssocID="{9F125716-31E1-4418-9885-160BFA8717F8}" presName="left_33_1" presStyleLbl="node1" presStyleIdx="3" presStyleCnt="6">
        <dgm:presLayoutVars>
          <dgm:bulletEnabled val="1"/>
        </dgm:presLayoutVars>
      </dgm:prSet>
      <dgm:spPr/>
    </dgm:pt>
    <dgm:pt modelId="{44A99DE6-3D48-4D33-A131-2F7DE4213BF7}" type="pres">
      <dgm:prSet presAssocID="{9F125716-31E1-4418-9885-160BFA8717F8}" presName="left_33_2" presStyleLbl="node1" presStyleIdx="4" presStyleCnt="6">
        <dgm:presLayoutVars>
          <dgm:bulletEnabled val="1"/>
        </dgm:presLayoutVars>
      </dgm:prSet>
      <dgm:spPr/>
    </dgm:pt>
    <dgm:pt modelId="{FC5C86D3-5434-41D2-8207-EA79047BABF5}" type="pres">
      <dgm:prSet presAssocID="{9F125716-31E1-4418-9885-160BFA8717F8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B0E2940C-F198-478C-A746-E288DD331D9D}" srcId="{9F125716-31E1-4418-9885-160BFA8717F8}" destId="{C615BFD9-AB4A-45DB-A098-739241F6033E}" srcOrd="1" destOrd="0" parTransId="{62607ABE-699F-4085-9B63-602863667363}" sibTransId="{55A7CE95-C30D-4060-B9AC-E870941E7D74}"/>
    <dgm:cxn modelId="{19011D2B-D7AA-4A67-B6C1-0A2F2DD8A20E}" srcId="{C615BFD9-AB4A-45DB-A098-739241F6033E}" destId="{79DED849-6F21-4AE2-90EA-89284DBD3F4D}" srcOrd="2" destOrd="0" parTransId="{18C3722F-6994-4E92-B626-FFD758529EC7}" sibTransId="{F3AE9B26-F4EF-456F-B8A7-0A949618949A}"/>
    <dgm:cxn modelId="{6FDCF535-0638-43F1-BB47-1C08C332202E}" srcId="{9F125716-31E1-4418-9885-160BFA8717F8}" destId="{70067A41-F974-4B44-927F-EC7D5E637F4A}" srcOrd="0" destOrd="0" parTransId="{BD4F49FE-2DF9-4603-B464-C728C180D136}" sibTransId="{EB761C23-1B4A-497C-8570-A8B556D55E4F}"/>
    <dgm:cxn modelId="{ADFA863E-626F-4B95-A888-32AE114ACF0E}" type="presOf" srcId="{C615BFD9-AB4A-45DB-A098-739241F6033E}" destId="{432DA931-DB30-4572-80A2-B9C2BE950034}" srcOrd="0" destOrd="0" presId="urn:microsoft.com/office/officeart/2005/8/layout/balance1"/>
    <dgm:cxn modelId="{27BC655C-DB8E-4312-936A-FB175ED8A95B}" type="presOf" srcId="{79DED849-6F21-4AE2-90EA-89284DBD3F4D}" destId="{DE66CF6C-F540-4102-B0B3-5434E2D6D656}" srcOrd="0" destOrd="0" presId="urn:microsoft.com/office/officeart/2005/8/layout/balance1"/>
    <dgm:cxn modelId="{B429D070-EE9A-46FC-9569-64FA0FBA7396}" srcId="{C615BFD9-AB4A-45DB-A098-739241F6033E}" destId="{F16BEF63-1EA4-457F-A07D-FB175A051D16}" srcOrd="1" destOrd="0" parTransId="{C8E3D230-FE14-432B-8ABA-3D9C15631E65}" sibTransId="{94DAC245-63B4-4A7C-AC52-6E711365A65F}"/>
    <dgm:cxn modelId="{A82C6C71-298B-47A6-860C-8F02486B97B0}" type="presOf" srcId="{F16BEF63-1EA4-457F-A07D-FB175A051D16}" destId="{736122D0-23F1-4EA2-AC55-17FD7760F767}" srcOrd="0" destOrd="0" presId="urn:microsoft.com/office/officeart/2005/8/layout/balance1"/>
    <dgm:cxn modelId="{00854457-DFA2-471D-A8A1-A321FBA5C754}" type="presOf" srcId="{9F125716-31E1-4418-9885-160BFA8717F8}" destId="{D9AD358F-1B5D-4768-97E2-3CF967AB71F0}" srcOrd="0" destOrd="0" presId="urn:microsoft.com/office/officeart/2005/8/layout/balance1"/>
    <dgm:cxn modelId="{89AF355A-B83A-4B96-AB3A-F0596E3D3F12}" type="presOf" srcId="{5B963346-4844-4605-A461-5BA86561631C}" destId="{FC5C86D3-5434-41D2-8207-EA79047BABF5}" srcOrd="0" destOrd="0" presId="urn:microsoft.com/office/officeart/2005/8/layout/balance1"/>
    <dgm:cxn modelId="{887F4489-5905-4EAC-88CE-978E71BB6487}" srcId="{70067A41-F974-4B44-927F-EC7D5E637F4A}" destId="{26C90CA3-9E3C-45EA-B593-FD4327C59EE7}" srcOrd="0" destOrd="0" parTransId="{84507A27-BE3F-4ED3-9C5F-2D5C30ADB993}" sibTransId="{68438762-D2FC-4D31-811C-FEAD9429249C}"/>
    <dgm:cxn modelId="{04FC1098-E719-4101-A046-FF64EFD8CF33}" type="presOf" srcId="{70067A41-F974-4B44-927F-EC7D5E637F4A}" destId="{C70ABD18-D586-493F-A528-96146DA236E7}" srcOrd="0" destOrd="0" presId="urn:microsoft.com/office/officeart/2005/8/layout/balance1"/>
    <dgm:cxn modelId="{1A5EECBE-2F60-4EC9-921F-04B4D411CE18}" srcId="{70067A41-F974-4B44-927F-EC7D5E637F4A}" destId="{EE23A044-324E-45F6-9A90-F68ED52DEFCC}" srcOrd="1" destOrd="0" parTransId="{3A842C8A-8C73-4586-84B8-A0E1B9F70EF3}" sibTransId="{006A66ED-9C4E-49EA-BB0D-8890EB654E88}"/>
    <dgm:cxn modelId="{347F9CBF-E427-403A-8649-9DF24635A66A}" srcId="{C615BFD9-AB4A-45DB-A098-739241F6033E}" destId="{5F2075D2-9C77-4217-8520-1CECCD54A933}" srcOrd="0" destOrd="0" parTransId="{A2E85EC7-1AB3-45D9-BDC2-03263C6E9A73}" sibTransId="{2DBA7C1A-D290-4441-9A80-98E371BFB2D9}"/>
    <dgm:cxn modelId="{526893C0-C339-4CB0-A1FC-BF0144E0404F}" srcId="{70067A41-F974-4B44-927F-EC7D5E637F4A}" destId="{5B963346-4844-4605-A461-5BA86561631C}" srcOrd="2" destOrd="0" parTransId="{3B7CEF02-87CF-4431-A7C9-41067A47B1DF}" sibTransId="{279C9396-6535-4314-8711-A3B06281285B}"/>
    <dgm:cxn modelId="{66ECF5D1-BCAB-42C7-8D0A-6BB374D1D5EB}" type="presOf" srcId="{5F2075D2-9C77-4217-8520-1CECCD54A933}" destId="{A1E63FD5-C113-4516-A3F8-D1239653FC58}" srcOrd="0" destOrd="0" presId="urn:microsoft.com/office/officeart/2005/8/layout/balance1"/>
    <dgm:cxn modelId="{93521DFA-1FF6-4004-9011-B9CA8BB54CEF}" type="presOf" srcId="{EE23A044-324E-45F6-9A90-F68ED52DEFCC}" destId="{44A99DE6-3D48-4D33-A131-2F7DE4213BF7}" srcOrd="0" destOrd="0" presId="urn:microsoft.com/office/officeart/2005/8/layout/balance1"/>
    <dgm:cxn modelId="{5FE812FF-638D-44D8-847B-21F9ECEC6388}" type="presOf" srcId="{26C90CA3-9E3C-45EA-B593-FD4327C59EE7}" destId="{375E69B1-1894-4915-85BF-AEF65856150E}" srcOrd="0" destOrd="0" presId="urn:microsoft.com/office/officeart/2005/8/layout/balance1"/>
    <dgm:cxn modelId="{055AFB8A-A3B1-46F5-9C8E-80CD61D921DF}" type="presParOf" srcId="{D9AD358F-1B5D-4768-97E2-3CF967AB71F0}" destId="{4E1C4D4E-8C0E-4320-A5FC-C860AADAD974}" srcOrd="0" destOrd="0" presId="urn:microsoft.com/office/officeart/2005/8/layout/balance1"/>
    <dgm:cxn modelId="{50A3627A-5B4A-4052-B356-DE01255DF08B}" type="presParOf" srcId="{D9AD358F-1B5D-4768-97E2-3CF967AB71F0}" destId="{A00CEEB0-AEDF-4B89-9B90-F3B703783A1D}" srcOrd="1" destOrd="0" presId="urn:microsoft.com/office/officeart/2005/8/layout/balance1"/>
    <dgm:cxn modelId="{32646F00-4B2C-4EB4-81BC-82F02E7C8FDC}" type="presParOf" srcId="{A00CEEB0-AEDF-4B89-9B90-F3B703783A1D}" destId="{C70ABD18-D586-493F-A528-96146DA236E7}" srcOrd="0" destOrd="0" presId="urn:microsoft.com/office/officeart/2005/8/layout/balance1"/>
    <dgm:cxn modelId="{58D9039C-9BE5-4D3F-86BE-2FC0CA047186}" type="presParOf" srcId="{A00CEEB0-AEDF-4B89-9B90-F3B703783A1D}" destId="{432DA931-DB30-4572-80A2-B9C2BE950034}" srcOrd="1" destOrd="0" presId="urn:microsoft.com/office/officeart/2005/8/layout/balance1"/>
    <dgm:cxn modelId="{ABE9DD5C-7C12-4FD5-86CE-E8A213FF9CA3}" type="presParOf" srcId="{D9AD358F-1B5D-4768-97E2-3CF967AB71F0}" destId="{8DDD72AA-49D3-46A1-8EB5-B3CA285A7E12}" srcOrd="2" destOrd="0" presId="urn:microsoft.com/office/officeart/2005/8/layout/balance1"/>
    <dgm:cxn modelId="{72A6B430-609C-45D1-AD6A-8B6B07540963}" type="presParOf" srcId="{8DDD72AA-49D3-46A1-8EB5-B3CA285A7E12}" destId="{24D3C8AE-5C4B-4953-A1A1-D25C95EDB7FE}" srcOrd="0" destOrd="0" presId="urn:microsoft.com/office/officeart/2005/8/layout/balance1"/>
    <dgm:cxn modelId="{D75304E8-CF5B-4688-B1BA-A8A467D7C0FD}" type="presParOf" srcId="{8DDD72AA-49D3-46A1-8EB5-B3CA285A7E12}" destId="{305D6DD7-0258-4A9E-A761-EA33215DA9E1}" srcOrd="1" destOrd="0" presId="urn:microsoft.com/office/officeart/2005/8/layout/balance1"/>
    <dgm:cxn modelId="{E97FB777-7C6A-4099-A45C-E9A24BED1D1B}" type="presParOf" srcId="{8DDD72AA-49D3-46A1-8EB5-B3CA285A7E12}" destId="{B7A2BBDA-77CB-4650-8912-D5979B9527D1}" srcOrd="2" destOrd="0" presId="urn:microsoft.com/office/officeart/2005/8/layout/balance1"/>
    <dgm:cxn modelId="{5465DA4D-A44F-4370-AEB5-4FC449EF9FFB}" type="presParOf" srcId="{8DDD72AA-49D3-46A1-8EB5-B3CA285A7E12}" destId="{A1E63FD5-C113-4516-A3F8-D1239653FC58}" srcOrd="3" destOrd="0" presId="urn:microsoft.com/office/officeart/2005/8/layout/balance1"/>
    <dgm:cxn modelId="{7A83AB63-0644-4383-B5DE-48F206AE692A}" type="presParOf" srcId="{8DDD72AA-49D3-46A1-8EB5-B3CA285A7E12}" destId="{736122D0-23F1-4EA2-AC55-17FD7760F767}" srcOrd="4" destOrd="0" presId="urn:microsoft.com/office/officeart/2005/8/layout/balance1"/>
    <dgm:cxn modelId="{7A409E21-D0EE-420B-A262-7E1380D1DD71}" type="presParOf" srcId="{8DDD72AA-49D3-46A1-8EB5-B3CA285A7E12}" destId="{DE66CF6C-F540-4102-B0B3-5434E2D6D656}" srcOrd="5" destOrd="0" presId="urn:microsoft.com/office/officeart/2005/8/layout/balance1"/>
    <dgm:cxn modelId="{869FF51A-0E6F-4120-BBB8-EAB4E6D83553}" type="presParOf" srcId="{8DDD72AA-49D3-46A1-8EB5-B3CA285A7E12}" destId="{375E69B1-1894-4915-85BF-AEF65856150E}" srcOrd="6" destOrd="0" presId="urn:microsoft.com/office/officeart/2005/8/layout/balance1"/>
    <dgm:cxn modelId="{899DFE02-57E8-442A-889A-32B68F7B61E5}" type="presParOf" srcId="{8DDD72AA-49D3-46A1-8EB5-B3CA285A7E12}" destId="{44A99DE6-3D48-4D33-A131-2F7DE4213BF7}" srcOrd="7" destOrd="0" presId="urn:microsoft.com/office/officeart/2005/8/layout/balance1"/>
    <dgm:cxn modelId="{1BA0A28C-27E5-4876-B432-43A46961B0D0}" type="presParOf" srcId="{8DDD72AA-49D3-46A1-8EB5-B3CA285A7E12}" destId="{FC5C86D3-5434-41D2-8207-EA79047BABF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21CE2B-5710-4DF6-A5CA-17425D346366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8986CD0D-36D8-4830-A881-261C0BAED966}">
      <dgm:prSet phldrT="[Text]"/>
      <dgm:spPr/>
      <dgm:t>
        <a:bodyPr/>
        <a:lstStyle/>
        <a:p>
          <a:r>
            <a:rPr lang="en-AU" dirty="0"/>
            <a:t>Advocacy</a:t>
          </a:r>
        </a:p>
      </dgm:t>
    </dgm:pt>
    <dgm:pt modelId="{F03B5774-A5D2-4E90-ADFB-0604ACB179C3}" type="parTrans" cxnId="{46861769-7B80-479E-815A-54680F2159D3}">
      <dgm:prSet/>
      <dgm:spPr/>
      <dgm:t>
        <a:bodyPr/>
        <a:lstStyle/>
        <a:p>
          <a:endParaRPr lang="en-AU"/>
        </a:p>
      </dgm:t>
    </dgm:pt>
    <dgm:pt modelId="{B4A7B02E-0007-4258-8F4E-80096DA526CB}" type="sibTrans" cxnId="{46861769-7B80-479E-815A-54680F2159D3}">
      <dgm:prSet/>
      <dgm:spPr/>
      <dgm:t>
        <a:bodyPr/>
        <a:lstStyle/>
        <a:p>
          <a:endParaRPr lang="en-AU"/>
        </a:p>
      </dgm:t>
    </dgm:pt>
    <dgm:pt modelId="{9D2F6FB1-BE5D-4265-AFDF-AB0A53B79405}">
      <dgm:prSet phldrT="[Text]"/>
      <dgm:spPr/>
      <dgm:t>
        <a:bodyPr/>
        <a:lstStyle/>
        <a:p>
          <a:r>
            <a:rPr lang="en-AU" dirty="0"/>
            <a:t>Standards</a:t>
          </a:r>
        </a:p>
      </dgm:t>
    </dgm:pt>
    <dgm:pt modelId="{FFA77CEB-8899-49AC-9EB4-680F8720C7AB}" type="parTrans" cxnId="{74738570-EB7E-428F-8887-5174C7F5B948}">
      <dgm:prSet/>
      <dgm:spPr/>
      <dgm:t>
        <a:bodyPr/>
        <a:lstStyle/>
        <a:p>
          <a:endParaRPr lang="en-AU"/>
        </a:p>
      </dgm:t>
    </dgm:pt>
    <dgm:pt modelId="{8A3F7DF9-BC99-494B-8E94-C8EBA249E14A}" type="sibTrans" cxnId="{74738570-EB7E-428F-8887-5174C7F5B948}">
      <dgm:prSet/>
      <dgm:spPr/>
      <dgm:t>
        <a:bodyPr/>
        <a:lstStyle/>
        <a:p>
          <a:endParaRPr lang="en-AU"/>
        </a:p>
      </dgm:t>
    </dgm:pt>
    <dgm:pt modelId="{7440B2E1-72E2-4F0D-9AF4-637B3745D466}">
      <dgm:prSet phldrT="[Text]"/>
      <dgm:spPr/>
      <dgm:t>
        <a:bodyPr/>
        <a:lstStyle/>
        <a:p>
          <a:r>
            <a:rPr lang="en-AU" dirty="0"/>
            <a:t>Brokerage</a:t>
          </a:r>
        </a:p>
      </dgm:t>
    </dgm:pt>
    <dgm:pt modelId="{5FCB2E93-20A9-4E19-AA95-2111771C3B3D}" type="parTrans" cxnId="{F56DC5B2-A58C-48EA-AA57-F02E71E0AC63}">
      <dgm:prSet/>
      <dgm:spPr/>
      <dgm:t>
        <a:bodyPr/>
        <a:lstStyle/>
        <a:p>
          <a:endParaRPr lang="en-AU"/>
        </a:p>
      </dgm:t>
    </dgm:pt>
    <dgm:pt modelId="{4ABA0CEA-6AC6-4CB1-81D4-F131AE2A7E39}" type="sibTrans" cxnId="{F56DC5B2-A58C-48EA-AA57-F02E71E0AC63}">
      <dgm:prSet/>
      <dgm:spPr/>
      <dgm:t>
        <a:bodyPr/>
        <a:lstStyle/>
        <a:p>
          <a:endParaRPr lang="en-AU"/>
        </a:p>
      </dgm:t>
    </dgm:pt>
    <dgm:pt modelId="{71CA5A0E-D1FA-4AEC-8F74-DF59E6C09C2B}">
      <dgm:prSet/>
      <dgm:spPr/>
      <dgm:t>
        <a:bodyPr/>
        <a:lstStyle/>
        <a:p>
          <a:r>
            <a:rPr lang="en-AU" dirty="0"/>
            <a:t>Accreditation</a:t>
          </a:r>
        </a:p>
      </dgm:t>
    </dgm:pt>
    <dgm:pt modelId="{922DAF6D-C4D5-4A25-9122-9FC5C3382AAB}" type="parTrans" cxnId="{888B3982-9FAC-4007-ACFA-62944EDB3D2E}">
      <dgm:prSet/>
      <dgm:spPr/>
      <dgm:t>
        <a:bodyPr/>
        <a:lstStyle/>
        <a:p>
          <a:endParaRPr lang="en-AU"/>
        </a:p>
      </dgm:t>
    </dgm:pt>
    <dgm:pt modelId="{26A01370-54FD-4628-BE7C-197DE567C3E6}" type="sibTrans" cxnId="{888B3982-9FAC-4007-ACFA-62944EDB3D2E}">
      <dgm:prSet/>
      <dgm:spPr/>
      <dgm:t>
        <a:bodyPr/>
        <a:lstStyle/>
        <a:p>
          <a:endParaRPr lang="en-AU"/>
        </a:p>
      </dgm:t>
    </dgm:pt>
    <dgm:pt modelId="{01D86088-8AE3-42FA-8AC1-5A6365E35E21}">
      <dgm:prSet/>
      <dgm:spPr/>
      <dgm:t>
        <a:bodyPr/>
        <a:lstStyle/>
        <a:p>
          <a:r>
            <a:rPr lang="en-AU" dirty="0"/>
            <a:t>Promotion</a:t>
          </a:r>
        </a:p>
      </dgm:t>
    </dgm:pt>
    <dgm:pt modelId="{62E3F82D-3C7C-498D-A845-24E7EFA3A539}" type="parTrans" cxnId="{64633030-8BFB-4B25-89F6-6111C44D7686}">
      <dgm:prSet/>
      <dgm:spPr/>
      <dgm:t>
        <a:bodyPr/>
        <a:lstStyle/>
        <a:p>
          <a:endParaRPr lang="en-AU"/>
        </a:p>
      </dgm:t>
    </dgm:pt>
    <dgm:pt modelId="{DE637E7D-8109-420B-BA68-4DECA8093CB3}" type="sibTrans" cxnId="{64633030-8BFB-4B25-89F6-6111C44D7686}">
      <dgm:prSet/>
      <dgm:spPr/>
      <dgm:t>
        <a:bodyPr/>
        <a:lstStyle/>
        <a:p>
          <a:endParaRPr lang="en-AU"/>
        </a:p>
      </dgm:t>
    </dgm:pt>
    <dgm:pt modelId="{6BF77D35-46FA-4883-95B5-1EE862A84C74}">
      <dgm:prSet/>
      <dgm:spPr/>
      <dgm:t>
        <a:bodyPr/>
        <a:lstStyle/>
        <a:p>
          <a:r>
            <a:rPr lang="en-AU" dirty="0"/>
            <a:t>Training</a:t>
          </a:r>
        </a:p>
      </dgm:t>
    </dgm:pt>
    <dgm:pt modelId="{B62D601E-D370-4F45-B911-E2FB9081E20C}" type="parTrans" cxnId="{A525B7A0-18A9-483E-BC95-2D80D71707FA}">
      <dgm:prSet/>
      <dgm:spPr/>
      <dgm:t>
        <a:bodyPr/>
        <a:lstStyle/>
        <a:p>
          <a:endParaRPr lang="en-AU"/>
        </a:p>
      </dgm:t>
    </dgm:pt>
    <dgm:pt modelId="{BD9F6A2B-2DBF-425B-870F-3341ED34B5A0}" type="sibTrans" cxnId="{A525B7A0-18A9-483E-BC95-2D80D71707FA}">
      <dgm:prSet/>
      <dgm:spPr/>
      <dgm:t>
        <a:bodyPr/>
        <a:lstStyle/>
        <a:p>
          <a:endParaRPr lang="en-AU"/>
        </a:p>
      </dgm:t>
    </dgm:pt>
    <dgm:pt modelId="{B2374951-6EC4-40AF-B486-FA49CA088536}" type="pres">
      <dgm:prSet presAssocID="{B221CE2B-5710-4DF6-A5CA-17425D346366}" presName="Name0" presStyleCnt="0">
        <dgm:presLayoutVars>
          <dgm:resizeHandles/>
        </dgm:presLayoutVars>
      </dgm:prSet>
      <dgm:spPr/>
    </dgm:pt>
    <dgm:pt modelId="{8A3BCA76-E81F-462F-9CDF-DCBBC419921F}" type="pres">
      <dgm:prSet presAssocID="{8986CD0D-36D8-4830-A881-261C0BAED966}" presName="text" presStyleLbl="node1" presStyleIdx="0" presStyleCnt="6">
        <dgm:presLayoutVars>
          <dgm:bulletEnabled val="1"/>
        </dgm:presLayoutVars>
      </dgm:prSet>
      <dgm:spPr/>
    </dgm:pt>
    <dgm:pt modelId="{2C279CE7-008F-459E-847E-93C56CCAB264}" type="pres">
      <dgm:prSet presAssocID="{B4A7B02E-0007-4258-8F4E-80096DA526CB}" presName="space" presStyleCnt="0"/>
      <dgm:spPr/>
    </dgm:pt>
    <dgm:pt modelId="{9398DBC1-E34A-427C-A475-FD2F4E3F4239}" type="pres">
      <dgm:prSet presAssocID="{9D2F6FB1-BE5D-4265-AFDF-AB0A53B79405}" presName="text" presStyleLbl="node1" presStyleIdx="1" presStyleCnt="6">
        <dgm:presLayoutVars>
          <dgm:bulletEnabled val="1"/>
        </dgm:presLayoutVars>
      </dgm:prSet>
      <dgm:spPr/>
    </dgm:pt>
    <dgm:pt modelId="{05F83054-DD20-43BB-8977-0ABBF543ED82}" type="pres">
      <dgm:prSet presAssocID="{8A3F7DF9-BC99-494B-8E94-C8EBA249E14A}" presName="space" presStyleCnt="0"/>
      <dgm:spPr/>
    </dgm:pt>
    <dgm:pt modelId="{F669299C-FEB8-4427-A22C-FF752531BAAF}" type="pres">
      <dgm:prSet presAssocID="{6BF77D35-46FA-4883-95B5-1EE862A84C74}" presName="text" presStyleLbl="node1" presStyleIdx="2" presStyleCnt="6">
        <dgm:presLayoutVars>
          <dgm:bulletEnabled val="1"/>
        </dgm:presLayoutVars>
      </dgm:prSet>
      <dgm:spPr/>
    </dgm:pt>
    <dgm:pt modelId="{04F0742B-3E89-4C86-8E08-CEF240F9B1F2}" type="pres">
      <dgm:prSet presAssocID="{BD9F6A2B-2DBF-425B-870F-3341ED34B5A0}" presName="space" presStyleCnt="0"/>
      <dgm:spPr/>
    </dgm:pt>
    <dgm:pt modelId="{5AD0AFC6-9FF9-44D5-B953-8BC2871843FC}" type="pres">
      <dgm:prSet presAssocID="{7440B2E1-72E2-4F0D-9AF4-637B3745D466}" presName="text" presStyleLbl="node1" presStyleIdx="3" presStyleCnt="6">
        <dgm:presLayoutVars>
          <dgm:bulletEnabled val="1"/>
        </dgm:presLayoutVars>
      </dgm:prSet>
      <dgm:spPr/>
    </dgm:pt>
    <dgm:pt modelId="{B16C3BD7-DA82-4ECA-BF0A-F93B9DB73C8C}" type="pres">
      <dgm:prSet presAssocID="{4ABA0CEA-6AC6-4CB1-81D4-F131AE2A7E39}" presName="space" presStyleCnt="0"/>
      <dgm:spPr/>
    </dgm:pt>
    <dgm:pt modelId="{C551B817-E271-424E-A22D-08944D099EFD}" type="pres">
      <dgm:prSet presAssocID="{71CA5A0E-D1FA-4AEC-8F74-DF59E6C09C2B}" presName="text" presStyleLbl="node1" presStyleIdx="4" presStyleCnt="6">
        <dgm:presLayoutVars>
          <dgm:bulletEnabled val="1"/>
        </dgm:presLayoutVars>
      </dgm:prSet>
      <dgm:spPr/>
    </dgm:pt>
    <dgm:pt modelId="{83354720-7511-46D7-8515-83BF3AC5DF93}" type="pres">
      <dgm:prSet presAssocID="{26A01370-54FD-4628-BE7C-197DE567C3E6}" presName="space" presStyleCnt="0"/>
      <dgm:spPr/>
    </dgm:pt>
    <dgm:pt modelId="{C88D68C9-8755-495C-BB52-99AEC7FEC48B}" type="pres">
      <dgm:prSet presAssocID="{01D86088-8AE3-42FA-8AC1-5A6365E35E21}" presName="text" presStyleLbl="node1" presStyleIdx="5" presStyleCnt="6">
        <dgm:presLayoutVars>
          <dgm:bulletEnabled val="1"/>
        </dgm:presLayoutVars>
      </dgm:prSet>
      <dgm:spPr/>
    </dgm:pt>
  </dgm:ptLst>
  <dgm:cxnLst>
    <dgm:cxn modelId="{41104502-A102-4A98-8BC9-05FAC4BB5248}" type="presOf" srcId="{9D2F6FB1-BE5D-4265-AFDF-AB0A53B79405}" destId="{9398DBC1-E34A-427C-A475-FD2F4E3F4239}" srcOrd="0" destOrd="0" presId="urn:diagrams.loki3.com/VaryingWidthList"/>
    <dgm:cxn modelId="{64633030-8BFB-4B25-89F6-6111C44D7686}" srcId="{B221CE2B-5710-4DF6-A5CA-17425D346366}" destId="{01D86088-8AE3-42FA-8AC1-5A6365E35E21}" srcOrd="5" destOrd="0" parTransId="{62E3F82D-3C7C-498D-A845-24E7EFA3A539}" sibTransId="{DE637E7D-8109-420B-BA68-4DECA8093CB3}"/>
    <dgm:cxn modelId="{FFA17341-EACC-4BB3-8160-ECA94AD859BF}" type="presOf" srcId="{01D86088-8AE3-42FA-8AC1-5A6365E35E21}" destId="{C88D68C9-8755-495C-BB52-99AEC7FEC48B}" srcOrd="0" destOrd="0" presId="urn:diagrams.loki3.com/VaryingWidthList"/>
    <dgm:cxn modelId="{05778564-2251-4A33-95BD-42C706407A38}" type="presOf" srcId="{8986CD0D-36D8-4830-A881-261C0BAED966}" destId="{8A3BCA76-E81F-462F-9CDF-DCBBC419921F}" srcOrd="0" destOrd="0" presId="urn:diagrams.loki3.com/VaryingWidthList"/>
    <dgm:cxn modelId="{46861769-7B80-479E-815A-54680F2159D3}" srcId="{B221CE2B-5710-4DF6-A5CA-17425D346366}" destId="{8986CD0D-36D8-4830-A881-261C0BAED966}" srcOrd="0" destOrd="0" parTransId="{F03B5774-A5D2-4E90-ADFB-0604ACB179C3}" sibTransId="{B4A7B02E-0007-4258-8F4E-80096DA526CB}"/>
    <dgm:cxn modelId="{4C83EC6B-4AEE-4670-9BB9-04B5F9602CB6}" type="presOf" srcId="{7440B2E1-72E2-4F0D-9AF4-637B3745D466}" destId="{5AD0AFC6-9FF9-44D5-B953-8BC2871843FC}" srcOrd="0" destOrd="0" presId="urn:diagrams.loki3.com/VaryingWidthList"/>
    <dgm:cxn modelId="{74738570-EB7E-428F-8887-5174C7F5B948}" srcId="{B221CE2B-5710-4DF6-A5CA-17425D346366}" destId="{9D2F6FB1-BE5D-4265-AFDF-AB0A53B79405}" srcOrd="1" destOrd="0" parTransId="{FFA77CEB-8899-49AC-9EB4-680F8720C7AB}" sibTransId="{8A3F7DF9-BC99-494B-8E94-C8EBA249E14A}"/>
    <dgm:cxn modelId="{888B3982-9FAC-4007-ACFA-62944EDB3D2E}" srcId="{B221CE2B-5710-4DF6-A5CA-17425D346366}" destId="{71CA5A0E-D1FA-4AEC-8F74-DF59E6C09C2B}" srcOrd="4" destOrd="0" parTransId="{922DAF6D-C4D5-4A25-9122-9FC5C3382AAB}" sibTransId="{26A01370-54FD-4628-BE7C-197DE567C3E6}"/>
    <dgm:cxn modelId="{A525B7A0-18A9-483E-BC95-2D80D71707FA}" srcId="{B221CE2B-5710-4DF6-A5CA-17425D346366}" destId="{6BF77D35-46FA-4883-95B5-1EE862A84C74}" srcOrd="2" destOrd="0" parTransId="{B62D601E-D370-4F45-B911-E2FB9081E20C}" sibTransId="{BD9F6A2B-2DBF-425B-870F-3341ED34B5A0}"/>
    <dgm:cxn modelId="{B87117B1-6597-4F3F-B98F-D93BA46061CD}" type="presOf" srcId="{71CA5A0E-D1FA-4AEC-8F74-DF59E6C09C2B}" destId="{C551B817-E271-424E-A22D-08944D099EFD}" srcOrd="0" destOrd="0" presId="urn:diagrams.loki3.com/VaryingWidthList"/>
    <dgm:cxn modelId="{F56DC5B2-A58C-48EA-AA57-F02E71E0AC63}" srcId="{B221CE2B-5710-4DF6-A5CA-17425D346366}" destId="{7440B2E1-72E2-4F0D-9AF4-637B3745D466}" srcOrd="3" destOrd="0" parTransId="{5FCB2E93-20A9-4E19-AA95-2111771C3B3D}" sibTransId="{4ABA0CEA-6AC6-4CB1-81D4-F131AE2A7E39}"/>
    <dgm:cxn modelId="{C31A5AC5-E5AC-4FEB-80B5-68B612265BC4}" type="presOf" srcId="{B221CE2B-5710-4DF6-A5CA-17425D346366}" destId="{B2374951-6EC4-40AF-B486-FA49CA088536}" srcOrd="0" destOrd="0" presId="urn:diagrams.loki3.com/VaryingWidthList"/>
    <dgm:cxn modelId="{18E4A8DC-3DCB-4D05-8CB9-B1B54EBB7952}" type="presOf" srcId="{6BF77D35-46FA-4883-95B5-1EE862A84C74}" destId="{F669299C-FEB8-4427-A22C-FF752531BAAF}" srcOrd="0" destOrd="0" presId="urn:diagrams.loki3.com/VaryingWidthList"/>
    <dgm:cxn modelId="{2A65209F-D640-4F60-95F1-D9326BB94183}" type="presParOf" srcId="{B2374951-6EC4-40AF-B486-FA49CA088536}" destId="{8A3BCA76-E81F-462F-9CDF-DCBBC419921F}" srcOrd="0" destOrd="0" presId="urn:diagrams.loki3.com/VaryingWidthList"/>
    <dgm:cxn modelId="{9461BEAD-32EB-4BEA-87C8-FA26D74459ED}" type="presParOf" srcId="{B2374951-6EC4-40AF-B486-FA49CA088536}" destId="{2C279CE7-008F-459E-847E-93C56CCAB264}" srcOrd="1" destOrd="0" presId="urn:diagrams.loki3.com/VaryingWidthList"/>
    <dgm:cxn modelId="{783986FC-6748-4AF4-A515-AF2791F4CFBE}" type="presParOf" srcId="{B2374951-6EC4-40AF-B486-FA49CA088536}" destId="{9398DBC1-E34A-427C-A475-FD2F4E3F4239}" srcOrd="2" destOrd="0" presId="urn:diagrams.loki3.com/VaryingWidthList"/>
    <dgm:cxn modelId="{8D6340C8-AD60-489B-89D3-71458E5CEFA4}" type="presParOf" srcId="{B2374951-6EC4-40AF-B486-FA49CA088536}" destId="{05F83054-DD20-43BB-8977-0ABBF543ED82}" srcOrd="3" destOrd="0" presId="urn:diagrams.loki3.com/VaryingWidthList"/>
    <dgm:cxn modelId="{0CD7A99E-A516-45CD-8D88-A164B773CCED}" type="presParOf" srcId="{B2374951-6EC4-40AF-B486-FA49CA088536}" destId="{F669299C-FEB8-4427-A22C-FF752531BAAF}" srcOrd="4" destOrd="0" presId="urn:diagrams.loki3.com/VaryingWidthList"/>
    <dgm:cxn modelId="{0D404090-8C2A-4BA8-8084-513902A146DD}" type="presParOf" srcId="{B2374951-6EC4-40AF-B486-FA49CA088536}" destId="{04F0742B-3E89-4C86-8E08-CEF240F9B1F2}" srcOrd="5" destOrd="0" presId="urn:diagrams.loki3.com/VaryingWidthList"/>
    <dgm:cxn modelId="{3DF04972-FA09-4C5C-9BB9-3F25FB01305A}" type="presParOf" srcId="{B2374951-6EC4-40AF-B486-FA49CA088536}" destId="{5AD0AFC6-9FF9-44D5-B953-8BC2871843FC}" srcOrd="6" destOrd="0" presId="urn:diagrams.loki3.com/VaryingWidthList"/>
    <dgm:cxn modelId="{CD0F61AB-9DC2-4315-8FA7-038A3F5C5A66}" type="presParOf" srcId="{B2374951-6EC4-40AF-B486-FA49CA088536}" destId="{B16C3BD7-DA82-4ECA-BF0A-F93B9DB73C8C}" srcOrd="7" destOrd="0" presId="urn:diagrams.loki3.com/VaryingWidthList"/>
    <dgm:cxn modelId="{A16B374D-32DA-465C-97D1-41792311E742}" type="presParOf" srcId="{B2374951-6EC4-40AF-B486-FA49CA088536}" destId="{C551B817-E271-424E-A22D-08944D099EFD}" srcOrd="8" destOrd="0" presId="urn:diagrams.loki3.com/VaryingWidthList"/>
    <dgm:cxn modelId="{A12A84FD-7F54-46F2-9565-C1FC6FD89045}" type="presParOf" srcId="{B2374951-6EC4-40AF-B486-FA49CA088536}" destId="{83354720-7511-46D7-8515-83BF3AC5DF93}" srcOrd="9" destOrd="0" presId="urn:diagrams.loki3.com/VaryingWidthList"/>
    <dgm:cxn modelId="{17B7CE25-4684-4D23-B604-95FA94911D43}" type="presParOf" srcId="{B2374951-6EC4-40AF-B486-FA49CA088536}" destId="{C88D68C9-8755-495C-BB52-99AEC7FEC48B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>
        <a:solidFill>
          <a:schemeClr val="accent1"/>
        </a:solidFill>
      </dgm:spPr>
      <dgm:t>
        <a:bodyPr/>
        <a:lstStyle/>
        <a:p>
          <a:r>
            <a:rPr lang="en-AU"/>
            <a:t>Oversight Committee</a:t>
          </a:r>
          <a:endParaRPr lang="en-AU" dirty="0"/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/>
            <a:t>Mission objectives</a:t>
          </a:r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C0A7-F3AD-43DA-95D5-75029420BC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D88E71-2B4D-489E-ABAA-2D330BC5EAAB}">
      <dgm:prSet phldrT="[Text]"/>
      <dgm:spPr/>
      <dgm:t>
        <a:bodyPr/>
        <a:lstStyle/>
        <a:p>
          <a:r>
            <a:rPr lang="en-US" dirty="0"/>
            <a:t>THIS MEETING IS BEING RECORDED</a:t>
          </a:r>
          <a:endParaRPr lang="en-AU" dirty="0"/>
        </a:p>
      </dgm:t>
    </dgm:pt>
    <dgm:pt modelId="{6850F299-F124-4A68-8B4F-A176874CBC5D}" type="parTrans" cxnId="{67103C29-D39C-431F-B326-2268B169EDA2}">
      <dgm:prSet/>
      <dgm:spPr/>
      <dgm:t>
        <a:bodyPr/>
        <a:lstStyle/>
        <a:p>
          <a:endParaRPr lang="en-AU"/>
        </a:p>
      </dgm:t>
    </dgm:pt>
    <dgm:pt modelId="{5C9B98F8-AE77-4326-BB17-430AAF06283C}" type="sibTrans" cxnId="{67103C29-D39C-431F-B326-2268B169EDA2}">
      <dgm:prSet/>
      <dgm:spPr/>
      <dgm:t>
        <a:bodyPr/>
        <a:lstStyle/>
        <a:p>
          <a:endParaRPr lang="en-AU"/>
        </a:p>
      </dgm:t>
    </dgm:pt>
    <dgm:pt modelId="{BA68B03C-A520-4A2A-A567-BD8EBB95A696}" type="pres">
      <dgm:prSet presAssocID="{45F1C0A7-F3AD-43DA-95D5-75029420BCCE}" presName="diagram" presStyleCnt="0">
        <dgm:presLayoutVars>
          <dgm:dir/>
          <dgm:resizeHandles val="exact"/>
        </dgm:presLayoutVars>
      </dgm:prSet>
      <dgm:spPr/>
    </dgm:pt>
    <dgm:pt modelId="{0A8CC569-464E-4195-921A-6C915F3C3427}" type="pres">
      <dgm:prSet presAssocID="{59D88E71-2B4D-489E-ABAA-2D330BC5EAAB}" presName="node" presStyleLbl="node1" presStyleIdx="0" presStyleCnt="1" custScaleY="139961">
        <dgm:presLayoutVars>
          <dgm:bulletEnabled val="1"/>
        </dgm:presLayoutVars>
      </dgm:prSet>
      <dgm:spPr/>
    </dgm:pt>
  </dgm:ptLst>
  <dgm:cxnLst>
    <dgm:cxn modelId="{67103C29-D39C-431F-B326-2268B169EDA2}" srcId="{45F1C0A7-F3AD-43DA-95D5-75029420BCCE}" destId="{59D88E71-2B4D-489E-ABAA-2D330BC5EAAB}" srcOrd="0" destOrd="0" parTransId="{6850F299-F124-4A68-8B4F-A176874CBC5D}" sibTransId="{5C9B98F8-AE77-4326-BB17-430AAF06283C}"/>
    <dgm:cxn modelId="{53197E2C-30E2-45DE-9195-0C138DED3082}" type="presOf" srcId="{59D88E71-2B4D-489E-ABAA-2D330BC5EAAB}" destId="{0A8CC569-464E-4195-921A-6C915F3C3427}" srcOrd="0" destOrd="0" presId="urn:microsoft.com/office/officeart/2005/8/layout/default"/>
    <dgm:cxn modelId="{D58DC445-3BD4-4360-99A6-9B1B0C5CAF41}" type="presOf" srcId="{45F1C0A7-F3AD-43DA-95D5-75029420BCCE}" destId="{BA68B03C-A520-4A2A-A567-BD8EBB95A696}" srcOrd="0" destOrd="0" presId="urn:microsoft.com/office/officeart/2005/8/layout/default"/>
    <dgm:cxn modelId="{F043CA78-62D3-4C1A-BD9C-61DD4D094378}" type="presParOf" srcId="{BA68B03C-A520-4A2A-A567-BD8EBB95A696}" destId="{0A8CC569-464E-4195-921A-6C915F3C34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EA731-F792-4F17-8C07-878BC4504D51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1849042B-D8DA-4EF4-849B-19665F2EEF49}">
      <dgm:prSet phldrT="[Text]"/>
      <dgm:spPr>
        <a:noFill/>
        <a:ln>
          <a:noFill/>
        </a:ln>
      </dgm:spPr>
      <dgm:t>
        <a:bodyPr/>
        <a:lstStyle/>
        <a:p>
          <a:endParaRPr lang="en-AU" dirty="0"/>
        </a:p>
      </dgm:t>
    </dgm:pt>
    <dgm:pt modelId="{1A16084B-9721-414A-8572-F6D4835C0DD9}" type="parTrans" cxnId="{C5DF4829-85E6-43AD-9621-CA08451E6DC3}">
      <dgm:prSet/>
      <dgm:spPr/>
      <dgm:t>
        <a:bodyPr/>
        <a:lstStyle/>
        <a:p>
          <a:endParaRPr lang="en-AU"/>
        </a:p>
      </dgm:t>
    </dgm:pt>
    <dgm:pt modelId="{A1C989A7-729B-427A-ADB6-8D583F68A954}" type="sibTrans" cxnId="{C5DF4829-85E6-43AD-9621-CA08451E6DC3}">
      <dgm:prSet/>
      <dgm:spPr/>
      <dgm:t>
        <a:bodyPr/>
        <a:lstStyle/>
        <a:p>
          <a:endParaRPr lang="en-AU"/>
        </a:p>
      </dgm:t>
    </dgm:pt>
    <dgm:pt modelId="{152D9043-8253-4ED1-A1D6-B539D682311A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en-US" b="1" dirty="0"/>
            <a:t>Your say on the strategy’s</a:t>
          </a:r>
          <a:endParaRPr lang="en-AU" b="1" dirty="0"/>
        </a:p>
      </dgm:t>
    </dgm:pt>
    <dgm:pt modelId="{8121E3C3-E428-4FF7-AAF6-0E83788155C0}" type="parTrans" cxnId="{DB1E89DE-BDA3-4601-AFA2-736145AB0F2C}">
      <dgm:prSet/>
      <dgm:spPr/>
      <dgm:t>
        <a:bodyPr/>
        <a:lstStyle/>
        <a:p>
          <a:endParaRPr lang="en-AU"/>
        </a:p>
      </dgm:t>
    </dgm:pt>
    <dgm:pt modelId="{C3ADD1E0-BC14-481E-A3F8-CE67615CB116}" type="sibTrans" cxnId="{DB1E89DE-BDA3-4601-AFA2-736145AB0F2C}">
      <dgm:prSet/>
      <dgm:spPr/>
      <dgm:t>
        <a:bodyPr/>
        <a:lstStyle/>
        <a:p>
          <a:endParaRPr lang="en-AU"/>
        </a:p>
      </dgm:t>
    </dgm:pt>
    <dgm:pt modelId="{3FDADFE7-1533-4D50-8A98-99CA22081155}">
      <dgm:prSet/>
      <dgm:spPr/>
      <dgm:t>
        <a:bodyPr/>
        <a:lstStyle/>
        <a:p>
          <a:r>
            <a:rPr lang="en-US" dirty="0"/>
            <a:t>1</a:t>
          </a:r>
          <a:endParaRPr lang="en-AU" dirty="0"/>
        </a:p>
      </dgm:t>
    </dgm:pt>
    <dgm:pt modelId="{9AAC6D93-2F1F-4FF6-90BC-B978466C3259}" type="parTrans" cxnId="{8AF4450A-DD04-454A-98E4-E6ADA0B4033E}">
      <dgm:prSet/>
      <dgm:spPr/>
      <dgm:t>
        <a:bodyPr/>
        <a:lstStyle/>
        <a:p>
          <a:endParaRPr lang="en-AU"/>
        </a:p>
      </dgm:t>
    </dgm:pt>
    <dgm:pt modelId="{25DDEFEB-D561-498D-A2CB-8D832A28BE3D}" type="sibTrans" cxnId="{8AF4450A-DD04-454A-98E4-E6ADA0B4033E}">
      <dgm:prSet/>
      <dgm:spPr/>
      <dgm:t>
        <a:bodyPr/>
        <a:lstStyle/>
        <a:p>
          <a:endParaRPr lang="en-AU"/>
        </a:p>
      </dgm:t>
    </dgm:pt>
    <dgm:pt modelId="{511D97C2-AADC-42F4-B742-8DFCE77ABD05}">
      <dgm:prSet/>
      <dgm:spPr/>
      <dgm:t>
        <a:bodyPr/>
        <a:lstStyle/>
        <a:p>
          <a:r>
            <a:rPr lang="en-US" dirty="0"/>
            <a:t>2</a:t>
          </a:r>
          <a:endParaRPr lang="en-AU" dirty="0"/>
        </a:p>
      </dgm:t>
    </dgm:pt>
    <dgm:pt modelId="{9427E109-12DC-455B-ACAB-BA2D69DAA434}" type="parTrans" cxnId="{FF5C4A21-614F-48F6-A34F-17F0B6C91BCE}">
      <dgm:prSet/>
      <dgm:spPr/>
      <dgm:t>
        <a:bodyPr/>
        <a:lstStyle/>
        <a:p>
          <a:endParaRPr lang="en-AU"/>
        </a:p>
      </dgm:t>
    </dgm:pt>
    <dgm:pt modelId="{08EA9FA5-5C28-4A61-B280-1D993A552A39}" type="sibTrans" cxnId="{FF5C4A21-614F-48F6-A34F-17F0B6C91BCE}">
      <dgm:prSet/>
      <dgm:spPr/>
      <dgm:t>
        <a:bodyPr/>
        <a:lstStyle/>
        <a:p>
          <a:endParaRPr lang="en-AU"/>
        </a:p>
      </dgm:t>
    </dgm:pt>
    <dgm:pt modelId="{375FA5BC-8EAF-4CF7-96C8-5ADCF4B25DC6}">
      <dgm:prSet/>
      <dgm:spPr/>
      <dgm:t>
        <a:bodyPr/>
        <a:lstStyle/>
        <a:p>
          <a:r>
            <a:rPr lang="en-US" dirty="0"/>
            <a:t>3</a:t>
          </a:r>
          <a:endParaRPr lang="en-AU" dirty="0"/>
        </a:p>
      </dgm:t>
    </dgm:pt>
    <dgm:pt modelId="{68E73DB8-278E-4095-8E65-FDA7862E8BF2}" type="parTrans" cxnId="{3CB84767-01E5-4EEF-A0A2-2CA1EFBE8DCF}">
      <dgm:prSet/>
      <dgm:spPr/>
      <dgm:t>
        <a:bodyPr/>
        <a:lstStyle/>
        <a:p>
          <a:endParaRPr lang="en-AU"/>
        </a:p>
      </dgm:t>
    </dgm:pt>
    <dgm:pt modelId="{075F9D9D-1637-4F0C-BCAE-22C1AA2D88EA}" type="sibTrans" cxnId="{3CB84767-01E5-4EEF-A0A2-2CA1EFBE8DCF}">
      <dgm:prSet/>
      <dgm:spPr/>
      <dgm:t>
        <a:bodyPr/>
        <a:lstStyle/>
        <a:p>
          <a:endParaRPr lang="en-AU"/>
        </a:p>
      </dgm:t>
    </dgm:pt>
    <dgm:pt modelId="{0FDE2981-F98A-46AA-BBEF-3C1F44FB624B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B89CD9C2-524B-410E-AFF2-8023EDAEF338}" type="parTrans" cxnId="{E4C4D06A-66AC-410C-8DAE-B6221A599BB4}">
      <dgm:prSet/>
      <dgm:spPr/>
      <dgm:t>
        <a:bodyPr/>
        <a:lstStyle/>
        <a:p>
          <a:endParaRPr lang="en-AU"/>
        </a:p>
      </dgm:t>
    </dgm:pt>
    <dgm:pt modelId="{D4938CD2-87A6-43C7-93A3-D27C24C4A99A}" type="sibTrans" cxnId="{E4C4D06A-66AC-410C-8DAE-B6221A599BB4}">
      <dgm:prSet/>
      <dgm:spPr/>
      <dgm:t>
        <a:bodyPr/>
        <a:lstStyle/>
        <a:p>
          <a:endParaRPr lang="en-AU"/>
        </a:p>
      </dgm:t>
    </dgm:pt>
    <dgm:pt modelId="{1B404C04-E2A5-4271-8A1F-9E532E02C883}">
      <dgm:prSet/>
      <dgm:spPr/>
      <dgm:t>
        <a:bodyPr/>
        <a:lstStyle/>
        <a:p>
          <a:r>
            <a:rPr lang="en-US" dirty="0"/>
            <a:t>Opportunities/challenges</a:t>
          </a:r>
          <a:endParaRPr lang="en-AU" dirty="0"/>
        </a:p>
      </dgm:t>
    </dgm:pt>
    <dgm:pt modelId="{58DE818D-2195-4752-AE53-643E67170AAE}" type="parTrans" cxnId="{4E800F57-AF22-4306-B76C-7B222946C3D0}">
      <dgm:prSet/>
      <dgm:spPr/>
      <dgm:t>
        <a:bodyPr/>
        <a:lstStyle/>
        <a:p>
          <a:endParaRPr lang="en-AU"/>
        </a:p>
      </dgm:t>
    </dgm:pt>
    <dgm:pt modelId="{315F0C34-7185-47BA-8EA4-E9855B74DC4A}" type="sibTrans" cxnId="{4E800F57-AF22-4306-B76C-7B222946C3D0}">
      <dgm:prSet/>
      <dgm:spPr/>
      <dgm:t>
        <a:bodyPr/>
        <a:lstStyle/>
        <a:p>
          <a:endParaRPr lang="en-AU"/>
        </a:p>
      </dgm:t>
    </dgm:pt>
    <dgm:pt modelId="{5C53F355-AB15-423E-93AD-BAD7C3231BA9}">
      <dgm:prSet/>
      <dgm:spPr/>
      <dgm:t>
        <a:bodyPr/>
        <a:lstStyle/>
        <a:p>
          <a:r>
            <a:rPr lang="en-US" dirty="0"/>
            <a:t>Purpose</a:t>
          </a:r>
          <a:endParaRPr lang="en-AU" dirty="0"/>
        </a:p>
      </dgm:t>
    </dgm:pt>
    <dgm:pt modelId="{DA1B80AE-C2DC-4BAF-A978-DD5255945518}" type="parTrans" cxnId="{6B0C36EB-1D89-4B45-832C-217BF4C11B6B}">
      <dgm:prSet/>
      <dgm:spPr/>
      <dgm:t>
        <a:bodyPr/>
        <a:lstStyle/>
        <a:p>
          <a:endParaRPr lang="en-AU"/>
        </a:p>
      </dgm:t>
    </dgm:pt>
    <dgm:pt modelId="{CE68C845-1354-4C8E-8043-F6C61AF9C091}" type="sibTrans" cxnId="{6B0C36EB-1D89-4B45-832C-217BF4C11B6B}">
      <dgm:prSet/>
      <dgm:spPr/>
      <dgm:t>
        <a:bodyPr/>
        <a:lstStyle/>
        <a:p>
          <a:endParaRPr lang="en-AU"/>
        </a:p>
      </dgm:t>
    </dgm:pt>
    <dgm:pt modelId="{DA4C218F-1671-4085-A692-105DEC437DE8}" type="pres">
      <dgm:prSet presAssocID="{25BEA731-F792-4F17-8C07-878BC4504D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8B41619-E8E2-43BA-9C3A-E25CCDF18D5E}" type="pres">
      <dgm:prSet presAssocID="{1849042B-D8DA-4EF4-849B-19665F2EEF49}" presName="composite" presStyleCnt="0"/>
      <dgm:spPr/>
    </dgm:pt>
    <dgm:pt modelId="{AC0875C9-A4F6-4002-B14D-69D5410A517A}" type="pres">
      <dgm:prSet presAssocID="{1849042B-D8DA-4EF4-849B-19665F2EEF49}" presName="FirstChild" presStyleLbl="revTx" presStyleIdx="0" presStyleCnt="4" custScaleX="135135" custLinFactNeighborX="-9068">
        <dgm:presLayoutVars>
          <dgm:chMax val="0"/>
          <dgm:chPref val="0"/>
          <dgm:bulletEnabled val="1"/>
        </dgm:presLayoutVars>
      </dgm:prSet>
      <dgm:spPr/>
    </dgm:pt>
    <dgm:pt modelId="{E52AA5E2-CB79-4382-A0B0-C6D1D1CF7E44}" type="pres">
      <dgm:prSet presAssocID="{1849042B-D8DA-4EF4-849B-19665F2EEF4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987E2D7-838C-4B9A-BF55-D21E6E60C777}" type="pres">
      <dgm:prSet presAssocID="{1849042B-D8DA-4EF4-849B-19665F2EEF49}" presName="Accent" presStyleLbl="parChTrans1D1" presStyleIdx="0" presStyleCnt="4"/>
      <dgm:spPr/>
    </dgm:pt>
    <dgm:pt modelId="{1BD615C4-D95A-488B-9BD6-A02928D2C578}" type="pres">
      <dgm:prSet presAssocID="{A1C989A7-729B-427A-ADB6-8D583F68A954}" presName="sibTrans" presStyleCnt="0"/>
      <dgm:spPr/>
    </dgm:pt>
    <dgm:pt modelId="{794FBA4C-4795-4DB3-A495-6E9FA4E519CF}" type="pres">
      <dgm:prSet presAssocID="{3FDADFE7-1533-4D50-8A98-99CA22081155}" presName="composite" presStyleCnt="0"/>
      <dgm:spPr/>
    </dgm:pt>
    <dgm:pt modelId="{5BDD0B5F-C0A9-41D0-9889-47BFF0A3E76E}" type="pres">
      <dgm:prSet presAssocID="{3FDADFE7-1533-4D50-8A98-99CA22081155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415B14-F8BF-4F5B-8A97-3017165FC2D7}" type="pres">
      <dgm:prSet presAssocID="{3FDADFE7-1533-4D50-8A98-99CA22081155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B3B422D-5310-47A5-B7A9-C0805365E5F4}" type="pres">
      <dgm:prSet presAssocID="{3FDADFE7-1533-4D50-8A98-99CA22081155}" presName="Accent" presStyleLbl="parChTrans1D1" presStyleIdx="1" presStyleCnt="4"/>
      <dgm:spPr/>
    </dgm:pt>
    <dgm:pt modelId="{E921BFE8-BF6C-491D-8843-687CDC50F6A0}" type="pres">
      <dgm:prSet presAssocID="{25DDEFEB-D561-498D-A2CB-8D832A28BE3D}" presName="sibTrans" presStyleCnt="0"/>
      <dgm:spPr/>
    </dgm:pt>
    <dgm:pt modelId="{BD28A7AE-FA9E-4FD2-A699-CC6C4B5B84D6}" type="pres">
      <dgm:prSet presAssocID="{511D97C2-AADC-42F4-B742-8DFCE77ABD05}" presName="composite" presStyleCnt="0"/>
      <dgm:spPr/>
    </dgm:pt>
    <dgm:pt modelId="{1A5E5EA3-6C42-402E-B23F-572470CAD986}" type="pres">
      <dgm:prSet presAssocID="{511D97C2-AADC-42F4-B742-8DFCE77ABD0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45306B-2902-4884-8D26-5EE9F646CDEF}" type="pres">
      <dgm:prSet presAssocID="{511D97C2-AADC-42F4-B742-8DFCE77ABD05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B0AC4AE3-175B-448B-AF02-7E16169E85B8}" type="pres">
      <dgm:prSet presAssocID="{511D97C2-AADC-42F4-B742-8DFCE77ABD05}" presName="Accent" presStyleLbl="parChTrans1D1" presStyleIdx="2" presStyleCnt="4"/>
      <dgm:spPr/>
    </dgm:pt>
    <dgm:pt modelId="{AA3236B8-1D41-45D1-862B-7AC2FE29C21D}" type="pres">
      <dgm:prSet presAssocID="{08EA9FA5-5C28-4A61-B280-1D993A552A39}" presName="sibTrans" presStyleCnt="0"/>
      <dgm:spPr/>
    </dgm:pt>
    <dgm:pt modelId="{7CD1F09D-AE8B-4A50-B72F-9B4EE7741D38}" type="pres">
      <dgm:prSet presAssocID="{375FA5BC-8EAF-4CF7-96C8-5ADCF4B25DC6}" presName="composite" presStyleCnt="0"/>
      <dgm:spPr/>
    </dgm:pt>
    <dgm:pt modelId="{EC9BA5C7-1994-405F-8E3A-5579C70DC5A0}" type="pres">
      <dgm:prSet presAssocID="{375FA5BC-8EAF-4CF7-96C8-5ADCF4B25DC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746EF8D-7356-467D-AB8B-02B865FD9C16}" type="pres">
      <dgm:prSet presAssocID="{375FA5BC-8EAF-4CF7-96C8-5ADCF4B25DC6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8D65384C-BAB9-4939-B4F2-F39866F2304B}" type="pres">
      <dgm:prSet presAssocID="{375FA5BC-8EAF-4CF7-96C8-5ADCF4B25DC6}" presName="Accent" presStyleLbl="parChTrans1D1" presStyleIdx="3" presStyleCnt="4"/>
      <dgm:spPr/>
    </dgm:pt>
  </dgm:ptLst>
  <dgm:cxnLst>
    <dgm:cxn modelId="{8AF4450A-DD04-454A-98E4-E6ADA0B4033E}" srcId="{25BEA731-F792-4F17-8C07-878BC4504D51}" destId="{3FDADFE7-1533-4D50-8A98-99CA22081155}" srcOrd="1" destOrd="0" parTransId="{9AAC6D93-2F1F-4FF6-90BC-B978466C3259}" sibTransId="{25DDEFEB-D561-498D-A2CB-8D832A28BE3D}"/>
    <dgm:cxn modelId="{FF5C4A21-614F-48F6-A34F-17F0B6C91BCE}" srcId="{25BEA731-F792-4F17-8C07-878BC4504D51}" destId="{511D97C2-AADC-42F4-B742-8DFCE77ABD05}" srcOrd="2" destOrd="0" parTransId="{9427E109-12DC-455B-ACAB-BA2D69DAA434}" sibTransId="{08EA9FA5-5C28-4A61-B280-1D993A552A39}"/>
    <dgm:cxn modelId="{C5DF4829-85E6-43AD-9621-CA08451E6DC3}" srcId="{25BEA731-F792-4F17-8C07-878BC4504D51}" destId="{1849042B-D8DA-4EF4-849B-19665F2EEF49}" srcOrd="0" destOrd="0" parTransId="{1A16084B-9721-414A-8572-F6D4835C0DD9}" sibTransId="{A1C989A7-729B-427A-ADB6-8D583F68A954}"/>
    <dgm:cxn modelId="{674B6741-997D-4631-AECF-17591D3779EA}" type="presOf" srcId="{5C53F355-AB15-423E-93AD-BAD7C3231BA9}" destId="{5BDD0B5F-C0A9-41D0-9889-47BFF0A3E76E}" srcOrd="0" destOrd="0" presId="urn:microsoft.com/office/officeart/2011/layout/TabList"/>
    <dgm:cxn modelId="{3CB84767-01E5-4EEF-A0A2-2CA1EFBE8DCF}" srcId="{25BEA731-F792-4F17-8C07-878BC4504D51}" destId="{375FA5BC-8EAF-4CF7-96C8-5ADCF4B25DC6}" srcOrd="3" destOrd="0" parTransId="{68E73DB8-278E-4095-8E65-FDA7862E8BF2}" sibTransId="{075F9D9D-1637-4F0C-BCAE-22C1AA2D88EA}"/>
    <dgm:cxn modelId="{E4C4D06A-66AC-410C-8DAE-B6221A599BB4}" srcId="{375FA5BC-8EAF-4CF7-96C8-5ADCF4B25DC6}" destId="{0FDE2981-F98A-46AA-BBEF-3C1F44FB624B}" srcOrd="0" destOrd="0" parTransId="{B89CD9C2-524B-410E-AFF2-8023EDAEF338}" sibTransId="{D4938CD2-87A6-43C7-93A3-D27C24C4A99A}"/>
    <dgm:cxn modelId="{01ADE94C-ECF5-458C-83B9-9E7B493266AE}" type="presOf" srcId="{3FDADFE7-1533-4D50-8A98-99CA22081155}" destId="{E4415B14-F8BF-4F5B-8A97-3017165FC2D7}" srcOrd="0" destOrd="0" presId="urn:microsoft.com/office/officeart/2011/layout/TabList"/>
    <dgm:cxn modelId="{4E800F57-AF22-4306-B76C-7B222946C3D0}" srcId="{511D97C2-AADC-42F4-B742-8DFCE77ABD05}" destId="{1B404C04-E2A5-4271-8A1F-9E532E02C883}" srcOrd="0" destOrd="0" parTransId="{58DE818D-2195-4752-AE53-643E67170AAE}" sibTransId="{315F0C34-7185-47BA-8EA4-E9855B74DC4A}"/>
    <dgm:cxn modelId="{93F4E358-BACB-4D01-905F-FD7224F0877F}" type="presOf" srcId="{0FDE2981-F98A-46AA-BBEF-3C1F44FB624B}" destId="{EC9BA5C7-1994-405F-8E3A-5579C70DC5A0}" srcOrd="0" destOrd="0" presId="urn:microsoft.com/office/officeart/2011/layout/TabList"/>
    <dgm:cxn modelId="{8D4DAEA5-0538-4C89-8EB1-18AA1806E37A}" type="presOf" srcId="{511D97C2-AADC-42F4-B742-8DFCE77ABD05}" destId="{D245306B-2902-4884-8D26-5EE9F646CDEF}" srcOrd="0" destOrd="0" presId="urn:microsoft.com/office/officeart/2011/layout/TabList"/>
    <dgm:cxn modelId="{846715A9-CFA8-4088-8E81-7D39F2D5D673}" type="presOf" srcId="{152D9043-8253-4ED1-A1D6-B539D682311A}" destId="{AC0875C9-A4F6-4002-B14D-69D5410A517A}" srcOrd="0" destOrd="0" presId="urn:microsoft.com/office/officeart/2011/layout/TabList"/>
    <dgm:cxn modelId="{A21355BB-0983-4C42-AD44-3DE66A15A125}" type="presOf" srcId="{1849042B-D8DA-4EF4-849B-19665F2EEF49}" destId="{E52AA5E2-CB79-4382-A0B0-C6D1D1CF7E44}" srcOrd="0" destOrd="0" presId="urn:microsoft.com/office/officeart/2011/layout/TabList"/>
    <dgm:cxn modelId="{48CCBDD1-A275-47BA-90CB-31D284EB20D9}" type="presOf" srcId="{25BEA731-F792-4F17-8C07-878BC4504D51}" destId="{DA4C218F-1671-4085-A692-105DEC437DE8}" srcOrd="0" destOrd="0" presId="urn:microsoft.com/office/officeart/2011/layout/TabList"/>
    <dgm:cxn modelId="{B0652BD8-88DC-496D-B144-F1B85AB0E020}" type="presOf" srcId="{1B404C04-E2A5-4271-8A1F-9E532E02C883}" destId="{1A5E5EA3-6C42-402E-B23F-572470CAD986}" srcOrd="0" destOrd="0" presId="urn:microsoft.com/office/officeart/2011/layout/TabList"/>
    <dgm:cxn modelId="{DB1E89DE-BDA3-4601-AFA2-736145AB0F2C}" srcId="{1849042B-D8DA-4EF4-849B-19665F2EEF49}" destId="{152D9043-8253-4ED1-A1D6-B539D682311A}" srcOrd="0" destOrd="0" parTransId="{8121E3C3-E428-4FF7-AAF6-0E83788155C0}" sibTransId="{C3ADD1E0-BC14-481E-A3F8-CE67615CB116}"/>
    <dgm:cxn modelId="{6B0C36EB-1D89-4B45-832C-217BF4C11B6B}" srcId="{3FDADFE7-1533-4D50-8A98-99CA22081155}" destId="{5C53F355-AB15-423E-93AD-BAD7C3231BA9}" srcOrd="0" destOrd="0" parTransId="{DA1B80AE-C2DC-4BAF-A978-DD5255945518}" sibTransId="{CE68C845-1354-4C8E-8043-F6C61AF9C091}"/>
    <dgm:cxn modelId="{096016FF-EDF6-4A06-B1E1-4A0227F2EBD4}" type="presOf" srcId="{375FA5BC-8EAF-4CF7-96C8-5ADCF4B25DC6}" destId="{E746EF8D-7356-467D-AB8B-02B865FD9C16}" srcOrd="0" destOrd="0" presId="urn:microsoft.com/office/officeart/2011/layout/TabList"/>
    <dgm:cxn modelId="{EE95B488-DCE3-445B-9691-D6F9522106F2}" type="presParOf" srcId="{DA4C218F-1671-4085-A692-105DEC437DE8}" destId="{18B41619-E8E2-43BA-9C3A-E25CCDF18D5E}" srcOrd="0" destOrd="0" presId="urn:microsoft.com/office/officeart/2011/layout/TabList"/>
    <dgm:cxn modelId="{0A7DB235-9D8A-43E2-B8F3-1A2642BC95C5}" type="presParOf" srcId="{18B41619-E8E2-43BA-9C3A-E25CCDF18D5E}" destId="{AC0875C9-A4F6-4002-B14D-69D5410A517A}" srcOrd="0" destOrd="0" presId="urn:microsoft.com/office/officeart/2011/layout/TabList"/>
    <dgm:cxn modelId="{621BE702-53EE-4AFF-8724-C35516631274}" type="presParOf" srcId="{18B41619-E8E2-43BA-9C3A-E25CCDF18D5E}" destId="{E52AA5E2-CB79-4382-A0B0-C6D1D1CF7E44}" srcOrd="1" destOrd="0" presId="urn:microsoft.com/office/officeart/2011/layout/TabList"/>
    <dgm:cxn modelId="{E92CBF79-5EB4-4185-AE1C-D30BAB6C3971}" type="presParOf" srcId="{18B41619-E8E2-43BA-9C3A-E25CCDF18D5E}" destId="{B987E2D7-838C-4B9A-BF55-D21E6E60C777}" srcOrd="2" destOrd="0" presId="urn:microsoft.com/office/officeart/2011/layout/TabList"/>
    <dgm:cxn modelId="{1740C5A3-66D7-4D09-9CB4-4874782494B4}" type="presParOf" srcId="{DA4C218F-1671-4085-A692-105DEC437DE8}" destId="{1BD615C4-D95A-488B-9BD6-A02928D2C578}" srcOrd="1" destOrd="0" presId="urn:microsoft.com/office/officeart/2011/layout/TabList"/>
    <dgm:cxn modelId="{4EDBCB32-F384-4C8C-AD22-1EC52C75F07D}" type="presParOf" srcId="{DA4C218F-1671-4085-A692-105DEC437DE8}" destId="{794FBA4C-4795-4DB3-A495-6E9FA4E519CF}" srcOrd="2" destOrd="0" presId="urn:microsoft.com/office/officeart/2011/layout/TabList"/>
    <dgm:cxn modelId="{E59D6D5C-AC61-42E4-AD21-961642BFF5D3}" type="presParOf" srcId="{794FBA4C-4795-4DB3-A495-6E9FA4E519CF}" destId="{5BDD0B5F-C0A9-41D0-9889-47BFF0A3E76E}" srcOrd="0" destOrd="0" presId="urn:microsoft.com/office/officeart/2011/layout/TabList"/>
    <dgm:cxn modelId="{64C2AEEC-476A-44A8-BE65-4E127339C509}" type="presParOf" srcId="{794FBA4C-4795-4DB3-A495-6E9FA4E519CF}" destId="{E4415B14-F8BF-4F5B-8A97-3017165FC2D7}" srcOrd="1" destOrd="0" presId="urn:microsoft.com/office/officeart/2011/layout/TabList"/>
    <dgm:cxn modelId="{621908C1-EA8C-4FDF-B949-80D7C900ABC7}" type="presParOf" srcId="{794FBA4C-4795-4DB3-A495-6E9FA4E519CF}" destId="{4B3B422D-5310-47A5-B7A9-C0805365E5F4}" srcOrd="2" destOrd="0" presId="urn:microsoft.com/office/officeart/2011/layout/TabList"/>
    <dgm:cxn modelId="{7DC27929-AAC6-454E-972E-3B1E0D7F0026}" type="presParOf" srcId="{DA4C218F-1671-4085-A692-105DEC437DE8}" destId="{E921BFE8-BF6C-491D-8843-687CDC50F6A0}" srcOrd="3" destOrd="0" presId="urn:microsoft.com/office/officeart/2011/layout/TabList"/>
    <dgm:cxn modelId="{9EC67DA9-1AD8-4DFE-BF20-763915036480}" type="presParOf" srcId="{DA4C218F-1671-4085-A692-105DEC437DE8}" destId="{BD28A7AE-FA9E-4FD2-A699-CC6C4B5B84D6}" srcOrd="4" destOrd="0" presId="urn:microsoft.com/office/officeart/2011/layout/TabList"/>
    <dgm:cxn modelId="{9368C752-A5B0-4CDC-826D-28F75EF5C274}" type="presParOf" srcId="{BD28A7AE-FA9E-4FD2-A699-CC6C4B5B84D6}" destId="{1A5E5EA3-6C42-402E-B23F-572470CAD986}" srcOrd="0" destOrd="0" presId="urn:microsoft.com/office/officeart/2011/layout/TabList"/>
    <dgm:cxn modelId="{509681F3-CF7C-48C7-95E9-D7E0C6D1924C}" type="presParOf" srcId="{BD28A7AE-FA9E-4FD2-A699-CC6C4B5B84D6}" destId="{D245306B-2902-4884-8D26-5EE9F646CDEF}" srcOrd="1" destOrd="0" presId="urn:microsoft.com/office/officeart/2011/layout/TabList"/>
    <dgm:cxn modelId="{5352BC99-FC02-4F91-9843-FB4358D82435}" type="presParOf" srcId="{BD28A7AE-FA9E-4FD2-A699-CC6C4B5B84D6}" destId="{B0AC4AE3-175B-448B-AF02-7E16169E85B8}" srcOrd="2" destOrd="0" presId="urn:microsoft.com/office/officeart/2011/layout/TabList"/>
    <dgm:cxn modelId="{715D13B0-845B-4CC5-A013-CF2593B9D861}" type="presParOf" srcId="{DA4C218F-1671-4085-A692-105DEC437DE8}" destId="{AA3236B8-1D41-45D1-862B-7AC2FE29C21D}" srcOrd="5" destOrd="0" presId="urn:microsoft.com/office/officeart/2011/layout/TabList"/>
    <dgm:cxn modelId="{EB2174A6-A326-4F2C-8DE4-BEAB4D207A81}" type="presParOf" srcId="{DA4C218F-1671-4085-A692-105DEC437DE8}" destId="{7CD1F09D-AE8B-4A50-B72F-9B4EE7741D38}" srcOrd="6" destOrd="0" presId="urn:microsoft.com/office/officeart/2011/layout/TabList"/>
    <dgm:cxn modelId="{64E20603-05D7-4EAA-8B31-08C09F5303F2}" type="presParOf" srcId="{7CD1F09D-AE8B-4A50-B72F-9B4EE7741D38}" destId="{EC9BA5C7-1994-405F-8E3A-5579C70DC5A0}" srcOrd="0" destOrd="0" presId="urn:microsoft.com/office/officeart/2011/layout/TabList"/>
    <dgm:cxn modelId="{FE8029A0-57F9-44F7-AE5B-9F4A66A987CD}" type="presParOf" srcId="{7CD1F09D-AE8B-4A50-B72F-9B4EE7741D38}" destId="{E746EF8D-7356-467D-AB8B-02B865FD9C16}" srcOrd="1" destOrd="0" presId="urn:microsoft.com/office/officeart/2011/layout/TabList"/>
    <dgm:cxn modelId="{3F101968-DD0E-4C0F-ADBA-990D0F575AE0}" type="presParOf" srcId="{7CD1F09D-AE8B-4A50-B72F-9B4EE7741D38}" destId="{8D65384C-BAB9-4939-B4F2-F39866F2304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Themes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AU" dirty="0"/>
            <a:t>Findings to date</a:t>
          </a:r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0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1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2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3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BA5B3C1D-29E8-4F45-B9D7-8FE6BB070CEF}" type="presOf" srcId="{057E4013-6A75-4F4B-BF48-41DE85D0AAC2}" destId="{4206E40A-6F5A-4C6A-AB42-5BE069BA6678}" srcOrd="0" destOrd="0" presId="urn:microsoft.com/office/officeart/2005/8/layout/vList5"/>
    <dgm:cxn modelId="{749C8A20-0D60-4732-A705-AEAC593FC24D}" type="presOf" srcId="{4189B959-BDE1-4D85-BA19-5A9C321F403A}" destId="{CBC6AF3F-F4F8-4618-AF78-8BE6292454C0}" srcOrd="0" destOrd="0" presId="urn:microsoft.com/office/officeart/2005/8/layout/vList5"/>
    <dgm:cxn modelId="{6DC83126-E2F0-4F1E-B9FB-9A0292F32240}" type="presOf" srcId="{5EF0662F-0754-482D-A4DB-FBB8E3FF1A7A}" destId="{B261A368-252D-49D3-BCA4-4DB15E214035}" srcOrd="0" destOrd="0" presId="urn:microsoft.com/office/officeart/2005/8/layout/vList5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E92F4C32-324F-4144-94B1-990BFDFB973C}" type="presOf" srcId="{8BF060FE-F225-4866-87D0-480DA2F38D48}" destId="{C5B23467-44E4-4B9E-B43B-D3F865647596}" srcOrd="0" destOrd="0" presId="urn:microsoft.com/office/officeart/2005/8/layout/vList5"/>
    <dgm:cxn modelId="{6FC13A45-CCAF-40CE-9D50-5338EC24DBBF}" type="presOf" srcId="{B6AF504B-7AAE-44D3-8FB0-B1B79B5F0DAF}" destId="{112CE8E4-DC30-4DAB-812E-1E513F298EBD}" srcOrd="0" destOrd="0" presId="urn:microsoft.com/office/officeart/2005/8/layout/vList5"/>
    <dgm:cxn modelId="{6C8A8F46-FAEE-4D44-B7D4-96DA94EA49FC}" srcId="{D2FE71DE-D973-48EE-AA74-F5A255FEAC76}" destId="{4ECC7B48-E533-4CE8-9E90-4ADD46096552}" srcOrd="0" destOrd="0" parTransId="{427F9E0F-4436-44C1-8A79-99051EB85F41}" sibTransId="{AECF57B6-86D1-4845-A7A2-67E690F7D8CC}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F430D851-64CA-45A6-A270-0076BE776FE2}" srcId="{D2FE71DE-D973-48EE-AA74-F5A255FEAC76}" destId="{3FB89112-F73A-49D9-A49A-C837EFA3A889}" srcOrd="2" destOrd="0" parTransId="{6C7C7F78-439F-477F-A905-553356596038}" sibTransId="{31FCEAC0-708F-44FE-8A62-47CE5CECD1BC}"/>
    <dgm:cxn modelId="{F304985A-8BB3-4A6C-96F7-85EFE895E61A}" type="presOf" srcId="{56E9CB92-5D2A-4DCE-9E95-F11F78E184D9}" destId="{71B86CE7-155B-4033-8205-112A07444DED}" srcOrd="0" destOrd="0" presId="urn:microsoft.com/office/officeart/2005/8/layout/vList5"/>
    <dgm:cxn modelId="{3C7F15A9-5CA7-4B02-96D9-D227B82C184C}" type="presOf" srcId="{3FB89112-F73A-49D9-A49A-C837EFA3A889}" destId="{480AE10D-310C-4D54-B780-AAD2180ECB26}" srcOrd="0" destOrd="0" presId="urn:microsoft.com/office/officeart/2005/8/layout/vList5"/>
    <dgm:cxn modelId="{089593AD-4FF6-4901-BDA7-9893B50E221F}" type="presOf" srcId="{4ECC7B48-E533-4CE8-9E90-4ADD46096552}" destId="{BBC91C2B-C1D4-445F-B283-AC4E9C737FB2}" srcOrd="0" destOrd="0" presId="urn:microsoft.com/office/officeart/2005/8/layout/vList5"/>
    <dgm:cxn modelId="{115083BD-C8CE-45C6-BA3D-93D97485B998}" type="presOf" srcId="{54B81337-4A57-45F2-8720-1203774F4DD1}" destId="{A2404406-8CA2-499D-A14E-16E229A9A9DB}" srcOrd="0" destOrd="0" presId="urn:microsoft.com/office/officeart/2005/8/layout/vList5"/>
    <dgm:cxn modelId="{B47A14C5-823F-4260-9AC2-41F9C86C52BE}" type="presOf" srcId="{DB00563B-FB34-49E0-BCA4-F9B074835E36}" destId="{4E4AEB52-4184-4000-95B5-93C3EB7EB32D}" srcOrd="0" destOrd="0" presId="urn:microsoft.com/office/officeart/2005/8/layout/vList5"/>
    <dgm:cxn modelId="{0F480FC9-B8FB-48F9-9260-33C7D86BF6DA}" srcId="{D2FE71DE-D973-48EE-AA74-F5A255FEAC76}" destId="{057E4013-6A75-4F4B-BF48-41DE85D0AAC2}" srcOrd="3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C4F0D0F0-4714-4071-BE0A-7795BD1F46FD}" srcId="{D2FE71DE-D973-48EE-AA74-F5A255FEAC76}" destId="{DB00563B-FB34-49E0-BCA4-F9B074835E36}" srcOrd="1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85BEF9B9-AC9D-4083-B91D-AF93B305BF7C}" type="presParOf" srcId="{A6698AEC-9CDA-4497-B3FC-FF16DDD586C6}" destId="{40E8F839-40C4-4D97-9E4B-B8EDB65FC71B}" srcOrd="0" destOrd="0" presId="urn:microsoft.com/office/officeart/2005/8/layout/vList5"/>
    <dgm:cxn modelId="{D1DD02C7-2CBD-4840-937E-9C8189FF351A}" type="presParOf" srcId="{40E8F839-40C4-4D97-9E4B-B8EDB65FC71B}" destId="{BBC91C2B-C1D4-445F-B283-AC4E9C737FB2}" srcOrd="0" destOrd="0" presId="urn:microsoft.com/office/officeart/2005/8/layout/vList5"/>
    <dgm:cxn modelId="{A9F2B439-0C3D-43A6-BD14-C046FE080D54}" type="presParOf" srcId="{40E8F839-40C4-4D97-9E4B-B8EDB65FC71B}" destId="{112CE8E4-DC30-4DAB-812E-1E513F298EBD}" srcOrd="1" destOrd="0" presId="urn:microsoft.com/office/officeart/2005/8/layout/vList5"/>
    <dgm:cxn modelId="{8B5AF7A7-C905-4565-AEF5-6950B2BBDA67}" type="presParOf" srcId="{A6698AEC-9CDA-4497-B3FC-FF16DDD586C6}" destId="{96147F1E-3FA9-4B67-9320-93B07B352C4C}" srcOrd="1" destOrd="0" presId="urn:microsoft.com/office/officeart/2005/8/layout/vList5"/>
    <dgm:cxn modelId="{63B3FC0D-107F-4394-A5AA-62A5B4D833E0}" type="presParOf" srcId="{A6698AEC-9CDA-4497-B3FC-FF16DDD586C6}" destId="{5E4A3BD7-EDE8-44D4-A691-72657F6AD365}" srcOrd="2" destOrd="0" presId="urn:microsoft.com/office/officeart/2005/8/layout/vList5"/>
    <dgm:cxn modelId="{40DE9659-63BB-499C-9DA4-4E7637E99848}" type="presParOf" srcId="{5E4A3BD7-EDE8-44D4-A691-72657F6AD365}" destId="{4E4AEB52-4184-4000-95B5-93C3EB7EB32D}" srcOrd="0" destOrd="0" presId="urn:microsoft.com/office/officeart/2005/8/layout/vList5"/>
    <dgm:cxn modelId="{AA121456-BC50-41C6-ABA9-8B4F103B749A}" type="presParOf" srcId="{5E4A3BD7-EDE8-44D4-A691-72657F6AD365}" destId="{CBC6AF3F-F4F8-4618-AF78-8BE6292454C0}" srcOrd="1" destOrd="0" presId="urn:microsoft.com/office/officeart/2005/8/layout/vList5"/>
    <dgm:cxn modelId="{12266226-918D-4EF0-9F14-231C1E847D43}" type="presParOf" srcId="{A6698AEC-9CDA-4497-B3FC-FF16DDD586C6}" destId="{50748EB0-71DF-4CF0-A1E3-5C31D3AA861C}" srcOrd="3" destOrd="0" presId="urn:microsoft.com/office/officeart/2005/8/layout/vList5"/>
    <dgm:cxn modelId="{879A7CAD-EB78-498C-84F4-E469447E52EC}" type="presParOf" srcId="{A6698AEC-9CDA-4497-B3FC-FF16DDD586C6}" destId="{C64EB033-9CC4-408D-9F3D-071AE7705669}" srcOrd="4" destOrd="0" presId="urn:microsoft.com/office/officeart/2005/8/layout/vList5"/>
    <dgm:cxn modelId="{EBB3A0A6-4FBB-4B88-845A-C2BC66740AAE}" type="presParOf" srcId="{C64EB033-9CC4-408D-9F3D-071AE7705669}" destId="{480AE10D-310C-4D54-B780-AAD2180ECB26}" srcOrd="0" destOrd="0" presId="urn:microsoft.com/office/officeart/2005/8/layout/vList5"/>
    <dgm:cxn modelId="{7F0795F9-4665-4D0E-93C9-B01B6EBBEF06}" type="presParOf" srcId="{C64EB033-9CC4-408D-9F3D-071AE7705669}" destId="{B261A368-252D-49D3-BCA4-4DB15E214035}" srcOrd="1" destOrd="0" presId="urn:microsoft.com/office/officeart/2005/8/layout/vList5"/>
    <dgm:cxn modelId="{4589AE33-12F8-4126-9629-311B0F91B963}" type="presParOf" srcId="{A6698AEC-9CDA-4497-B3FC-FF16DDD586C6}" destId="{A765B4AC-1B28-46A5-9700-B6B87C4B86EF}" srcOrd="5" destOrd="0" presId="urn:microsoft.com/office/officeart/2005/8/layout/vList5"/>
    <dgm:cxn modelId="{F65CB553-D303-475D-AE8D-810B8C7E8EF1}" type="presParOf" srcId="{A6698AEC-9CDA-4497-B3FC-FF16DDD586C6}" destId="{C12912E2-D1AE-49FB-9966-89DC5F262F92}" srcOrd="6" destOrd="0" presId="urn:microsoft.com/office/officeart/2005/8/layout/vList5"/>
    <dgm:cxn modelId="{5E6C2EE3-34CA-403C-89EC-17BCDCBD4542}" type="presParOf" srcId="{C12912E2-D1AE-49FB-9966-89DC5F262F92}" destId="{4206E40A-6F5A-4C6A-AB42-5BE069BA6678}" srcOrd="0" destOrd="0" presId="urn:microsoft.com/office/officeart/2005/8/layout/vList5"/>
    <dgm:cxn modelId="{3291FFB1-3AAE-4BF7-BD14-D2C9561885AB}" type="presParOf" srcId="{C12912E2-D1AE-49FB-9966-89DC5F262F92}" destId="{C5B23467-44E4-4B9E-B43B-D3F865647596}" srcOrd="1" destOrd="0" presId="urn:microsoft.com/office/officeart/2005/8/layout/vList5"/>
    <dgm:cxn modelId="{E455929C-431E-4783-B242-9F4778345D76}" type="presParOf" srcId="{A6698AEC-9CDA-4497-B3FC-FF16DDD586C6}" destId="{DE1EEDBC-238A-41E0-AA0E-26B138E5BFE3}" srcOrd="7" destOrd="0" presId="urn:microsoft.com/office/officeart/2005/8/layout/vList5"/>
    <dgm:cxn modelId="{50DBC2BF-A386-4653-B6C3-58B114394513}" type="presParOf" srcId="{A6698AEC-9CDA-4497-B3FC-FF16DDD586C6}" destId="{DFB5E275-934B-4D2D-AD1E-23891564F567}" srcOrd="8" destOrd="0" presId="urn:microsoft.com/office/officeart/2005/8/layout/vList5"/>
    <dgm:cxn modelId="{0917577A-C16C-4E67-B573-8952A032B322}" type="presParOf" srcId="{DFB5E275-934B-4D2D-AD1E-23891564F567}" destId="{A2404406-8CA2-499D-A14E-16E229A9A9DB}" srcOrd="0" destOrd="0" presId="urn:microsoft.com/office/officeart/2005/8/layout/vList5"/>
    <dgm:cxn modelId="{AFC507C1-54B2-42C7-B679-946185BF2C92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8E8CB5-AC50-422C-AACD-E3B44E527B6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D1705FD-4A4D-478D-B79B-B15F2E7CB1E8}">
      <dgm:prSet/>
      <dgm:spPr/>
      <dgm:t>
        <a:bodyPr/>
        <a:lstStyle/>
        <a:p>
          <a:r>
            <a:rPr lang="en-US" b="0" dirty="0"/>
            <a:t>Seedbanks continue to make the full diversity of Australian native plant species and their genetics available for posterity and active use</a:t>
          </a:r>
          <a:endParaRPr lang="en-AU" dirty="0"/>
        </a:p>
      </dgm:t>
    </dgm:pt>
    <dgm:pt modelId="{96A1B6C1-9A96-455C-BFCA-5035062B86A4}" type="parTrans" cxnId="{DDAECC05-09C3-4FF9-B403-47F7A26A5A5F}">
      <dgm:prSet/>
      <dgm:spPr/>
      <dgm:t>
        <a:bodyPr/>
        <a:lstStyle/>
        <a:p>
          <a:endParaRPr lang="en-AU"/>
        </a:p>
      </dgm:t>
    </dgm:pt>
    <dgm:pt modelId="{76D8E780-5A09-4A41-99C9-57ECDE020FE9}" type="sibTrans" cxnId="{DDAECC05-09C3-4FF9-B403-47F7A26A5A5F}">
      <dgm:prSet/>
      <dgm:spPr/>
      <dgm:t>
        <a:bodyPr/>
        <a:lstStyle/>
        <a:p>
          <a:endParaRPr lang="en-AU"/>
        </a:p>
      </dgm:t>
    </dgm:pt>
    <dgm:pt modelId="{567AF579-A50D-458E-913A-624553806168}" type="pres">
      <dgm:prSet presAssocID="{7E8E8CB5-AC50-422C-AACD-E3B44E527B61}" presName="Name0" presStyleCnt="0">
        <dgm:presLayoutVars>
          <dgm:resizeHandles/>
        </dgm:presLayoutVars>
      </dgm:prSet>
      <dgm:spPr/>
    </dgm:pt>
    <dgm:pt modelId="{946FFB2F-CBD7-4ACE-A75C-8FC5045FD58A}" type="pres">
      <dgm:prSet presAssocID="{3D1705FD-4A4D-478D-B79B-B15F2E7CB1E8}" presName="text" presStyleLbl="node1" presStyleIdx="0" presStyleCnt="1" custScaleX="120348">
        <dgm:presLayoutVars>
          <dgm:bulletEnabled val="1"/>
        </dgm:presLayoutVars>
      </dgm:prSet>
      <dgm:spPr/>
    </dgm:pt>
  </dgm:ptLst>
  <dgm:cxnLst>
    <dgm:cxn modelId="{DDAECC05-09C3-4FF9-B403-47F7A26A5A5F}" srcId="{7E8E8CB5-AC50-422C-AACD-E3B44E527B61}" destId="{3D1705FD-4A4D-478D-B79B-B15F2E7CB1E8}" srcOrd="0" destOrd="0" parTransId="{96A1B6C1-9A96-455C-BFCA-5035062B86A4}" sibTransId="{76D8E780-5A09-4A41-99C9-57ECDE020FE9}"/>
    <dgm:cxn modelId="{006407C9-40E2-4274-960E-C9AC92C6D2A3}" type="presOf" srcId="{7E8E8CB5-AC50-422C-AACD-E3B44E527B61}" destId="{567AF579-A50D-458E-913A-624553806168}" srcOrd="0" destOrd="0" presId="urn:diagrams.loki3.com/VaryingWidthList"/>
    <dgm:cxn modelId="{F38A66DF-69DF-4A72-86A5-507A9D41F61F}" type="presOf" srcId="{3D1705FD-4A4D-478D-B79B-B15F2E7CB1E8}" destId="{946FFB2F-CBD7-4ACE-A75C-8FC5045FD58A}" srcOrd="0" destOrd="0" presId="urn:diagrams.loki3.com/VaryingWidthList"/>
    <dgm:cxn modelId="{0260D6F7-D040-4A69-87B9-19A21070BC39}" type="presParOf" srcId="{567AF579-A50D-458E-913A-624553806168}" destId="{946FFB2F-CBD7-4ACE-A75C-8FC5045FD5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8E8CB5-AC50-422C-AACD-E3B44E527B6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D1705FD-4A4D-478D-B79B-B15F2E7CB1E8}">
      <dgm:prSet/>
      <dgm:spPr/>
      <dgm:t>
        <a:bodyPr/>
        <a:lstStyle/>
        <a:p>
          <a:r>
            <a:rPr lang="en-US" b="0" dirty="0"/>
            <a:t>The Australian native seeds sector attracts the resources to sustain its skills and capacity to respond when required</a:t>
          </a:r>
          <a:endParaRPr lang="en-AU" dirty="0"/>
        </a:p>
      </dgm:t>
    </dgm:pt>
    <dgm:pt modelId="{96A1B6C1-9A96-455C-BFCA-5035062B86A4}" type="parTrans" cxnId="{DDAECC05-09C3-4FF9-B403-47F7A26A5A5F}">
      <dgm:prSet/>
      <dgm:spPr/>
      <dgm:t>
        <a:bodyPr/>
        <a:lstStyle/>
        <a:p>
          <a:endParaRPr lang="en-AU"/>
        </a:p>
      </dgm:t>
    </dgm:pt>
    <dgm:pt modelId="{76D8E780-5A09-4A41-99C9-57ECDE020FE9}" type="sibTrans" cxnId="{DDAECC05-09C3-4FF9-B403-47F7A26A5A5F}">
      <dgm:prSet/>
      <dgm:spPr/>
      <dgm:t>
        <a:bodyPr/>
        <a:lstStyle/>
        <a:p>
          <a:endParaRPr lang="en-AU"/>
        </a:p>
      </dgm:t>
    </dgm:pt>
    <dgm:pt modelId="{567AF579-A50D-458E-913A-624553806168}" type="pres">
      <dgm:prSet presAssocID="{7E8E8CB5-AC50-422C-AACD-E3B44E527B61}" presName="Name0" presStyleCnt="0">
        <dgm:presLayoutVars>
          <dgm:resizeHandles/>
        </dgm:presLayoutVars>
      </dgm:prSet>
      <dgm:spPr/>
    </dgm:pt>
    <dgm:pt modelId="{946FFB2F-CBD7-4ACE-A75C-8FC5045FD58A}" type="pres">
      <dgm:prSet presAssocID="{3D1705FD-4A4D-478D-B79B-B15F2E7CB1E8}" presName="text" presStyleLbl="node1" presStyleIdx="0" presStyleCnt="1" custScaleX="120348">
        <dgm:presLayoutVars>
          <dgm:bulletEnabled val="1"/>
        </dgm:presLayoutVars>
      </dgm:prSet>
      <dgm:spPr/>
    </dgm:pt>
  </dgm:ptLst>
  <dgm:cxnLst>
    <dgm:cxn modelId="{DDAECC05-09C3-4FF9-B403-47F7A26A5A5F}" srcId="{7E8E8CB5-AC50-422C-AACD-E3B44E527B61}" destId="{3D1705FD-4A4D-478D-B79B-B15F2E7CB1E8}" srcOrd="0" destOrd="0" parTransId="{96A1B6C1-9A96-455C-BFCA-5035062B86A4}" sibTransId="{76D8E780-5A09-4A41-99C9-57ECDE020FE9}"/>
    <dgm:cxn modelId="{006407C9-40E2-4274-960E-C9AC92C6D2A3}" type="presOf" srcId="{7E8E8CB5-AC50-422C-AACD-E3B44E527B61}" destId="{567AF579-A50D-458E-913A-624553806168}" srcOrd="0" destOrd="0" presId="urn:diagrams.loki3.com/VaryingWidthList"/>
    <dgm:cxn modelId="{F38A66DF-69DF-4A72-86A5-507A9D41F61F}" type="presOf" srcId="{3D1705FD-4A4D-478D-B79B-B15F2E7CB1E8}" destId="{946FFB2F-CBD7-4ACE-A75C-8FC5045FD58A}" srcOrd="0" destOrd="0" presId="urn:diagrams.loki3.com/VaryingWidthList"/>
    <dgm:cxn modelId="{0260D6F7-D040-4A69-87B9-19A21070BC39}" type="presParOf" srcId="{567AF579-A50D-458E-913A-624553806168}" destId="{946FFB2F-CBD7-4ACE-A75C-8FC5045FD5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B50B93-26F7-4AD5-A2C8-70970DB84D3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E603CF7-9F69-4CF2-806D-A13FA6CA59B7}">
      <dgm:prSet phldrT="[Text]"/>
      <dgm:spPr/>
      <dgm:t>
        <a:bodyPr/>
        <a:lstStyle/>
        <a:p>
          <a:r>
            <a:rPr lang="en-AU" dirty="0"/>
            <a:t>R&amp;D</a:t>
          </a:r>
        </a:p>
      </dgm:t>
    </dgm:pt>
    <dgm:pt modelId="{FFF4D266-F6C9-42A9-98E9-E7D96415CCBB}" type="parTrans" cxnId="{EAE91D0A-AB3B-4450-9C5F-D188FCFD4EB8}">
      <dgm:prSet/>
      <dgm:spPr/>
      <dgm:t>
        <a:bodyPr/>
        <a:lstStyle/>
        <a:p>
          <a:endParaRPr lang="en-AU"/>
        </a:p>
      </dgm:t>
    </dgm:pt>
    <dgm:pt modelId="{9582EF79-25E8-459F-AE96-0036718E977B}" type="sibTrans" cxnId="{EAE91D0A-AB3B-4450-9C5F-D188FCFD4EB8}">
      <dgm:prSet/>
      <dgm:spPr/>
      <dgm:t>
        <a:bodyPr/>
        <a:lstStyle/>
        <a:p>
          <a:endParaRPr lang="en-AU"/>
        </a:p>
      </dgm:t>
    </dgm:pt>
    <dgm:pt modelId="{583D40FD-85FB-4CEC-989F-AECC7944A57A}">
      <dgm:prSet phldrT="[Text]"/>
      <dgm:spPr/>
      <dgm:t>
        <a:bodyPr/>
        <a:lstStyle/>
        <a:p>
          <a:r>
            <a:rPr lang="en-AU" dirty="0"/>
            <a:t>Plenty of capability but </a:t>
          </a:r>
          <a:r>
            <a:rPr lang="en-AU" dirty="0" err="1"/>
            <a:t>coord</a:t>
          </a:r>
          <a:r>
            <a:rPr lang="en-AU" dirty="0"/>
            <a:t> falls away</a:t>
          </a:r>
        </a:p>
      </dgm:t>
    </dgm:pt>
    <dgm:pt modelId="{5C3FE825-9795-4D04-B9C1-4D5E761C9F52}" type="parTrans" cxnId="{471F4C46-33C5-43B1-965A-4BF9D159A3CD}">
      <dgm:prSet/>
      <dgm:spPr/>
      <dgm:t>
        <a:bodyPr/>
        <a:lstStyle/>
        <a:p>
          <a:endParaRPr lang="en-AU"/>
        </a:p>
      </dgm:t>
    </dgm:pt>
    <dgm:pt modelId="{EFEE99A9-42BE-4CF6-B84C-92D4FC77640F}" type="sibTrans" cxnId="{471F4C46-33C5-43B1-965A-4BF9D159A3CD}">
      <dgm:prSet/>
      <dgm:spPr/>
      <dgm:t>
        <a:bodyPr/>
        <a:lstStyle/>
        <a:p>
          <a:endParaRPr lang="en-AU"/>
        </a:p>
      </dgm:t>
    </dgm:pt>
    <dgm:pt modelId="{87F76F89-9928-4193-8F40-C24CBAC504C5}">
      <dgm:prSet phldrT="[Text]"/>
      <dgm:spPr/>
      <dgm:t>
        <a:bodyPr/>
        <a:lstStyle/>
        <a:p>
          <a:r>
            <a:rPr lang="en-AU" dirty="0"/>
            <a:t>It’s time to consolidate info and put to use</a:t>
          </a:r>
        </a:p>
      </dgm:t>
    </dgm:pt>
    <dgm:pt modelId="{32A19E1C-2D60-4065-A8D5-FC421ACE0205}" type="parTrans" cxnId="{0D444E74-20DD-4BD5-9737-0BA0B7AEB374}">
      <dgm:prSet/>
      <dgm:spPr/>
      <dgm:t>
        <a:bodyPr/>
        <a:lstStyle/>
        <a:p>
          <a:endParaRPr lang="en-AU"/>
        </a:p>
      </dgm:t>
    </dgm:pt>
    <dgm:pt modelId="{C17F0350-88B8-44B9-BC8A-C1AEB68D74AB}" type="sibTrans" cxnId="{0D444E74-20DD-4BD5-9737-0BA0B7AEB374}">
      <dgm:prSet/>
      <dgm:spPr/>
      <dgm:t>
        <a:bodyPr/>
        <a:lstStyle/>
        <a:p>
          <a:endParaRPr lang="en-AU"/>
        </a:p>
      </dgm:t>
    </dgm:pt>
    <dgm:pt modelId="{A7AE242A-AE32-4591-8A2E-1330C0FF3C98}">
      <dgm:prSet phldrT="[Text]"/>
      <dgm:spPr/>
      <dgm:t>
        <a:bodyPr/>
        <a:lstStyle/>
        <a:p>
          <a:r>
            <a:rPr lang="en-AU" dirty="0"/>
            <a:t>Conservation</a:t>
          </a:r>
        </a:p>
      </dgm:t>
    </dgm:pt>
    <dgm:pt modelId="{2CFABF1F-A727-48BD-9388-5B39F8199CB0}" type="parTrans" cxnId="{C057FAB6-571B-4D8A-AC3D-CF297A4F95F5}">
      <dgm:prSet/>
      <dgm:spPr/>
      <dgm:t>
        <a:bodyPr/>
        <a:lstStyle/>
        <a:p>
          <a:endParaRPr lang="en-AU"/>
        </a:p>
      </dgm:t>
    </dgm:pt>
    <dgm:pt modelId="{E8449170-C39A-4ED9-8091-C0F30BE4770A}" type="sibTrans" cxnId="{C057FAB6-571B-4D8A-AC3D-CF297A4F95F5}">
      <dgm:prSet/>
      <dgm:spPr/>
      <dgm:t>
        <a:bodyPr/>
        <a:lstStyle/>
        <a:p>
          <a:endParaRPr lang="en-AU"/>
        </a:p>
      </dgm:t>
    </dgm:pt>
    <dgm:pt modelId="{C0E54C86-BEF8-4588-BA72-2F91ABFB1CD4}">
      <dgm:prSet phldrT="[Text]"/>
      <dgm:spPr/>
      <dgm:t>
        <a:bodyPr/>
        <a:lstStyle/>
        <a:p>
          <a:r>
            <a:rPr lang="en-AU" dirty="0"/>
            <a:t>Demand signal variable and inconsistent</a:t>
          </a:r>
        </a:p>
      </dgm:t>
    </dgm:pt>
    <dgm:pt modelId="{3B4E536F-D0F5-40D4-A4BE-774C887D7FAE}" type="parTrans" cxnId="{1A4692F2-A619-471D-8C13-D0405BC34E46}">
      <dgm:prSet/>
      <dgm:spPr/>
      <dgm:t>
        <a:bodyPr/>
        <a:lstStyle/>
        <a:p>
          <a:endParaRPr lang="en-AU"/>
        </a:p>
      </dgm:t>
    </dgm:pt>
    <dgm:pt modelId="{A383FB14-7516-40D4-96E4-5F6954AC1DC6}" type="sibTrans" cxnId="{1A4692F2-A619-471D-8C13-D0405BC34E46}">
      <dgm:prSet/>
      <dgm:spPr/>
      <dgm:t>
        <a:bodyPr/>
        <a:lstStyle/>
        <a:p>
          <a:endParaRPr lang="en-AU"/>
        </a:p>
      </dgm:t>
    </dgm:pt>
    <dgm:pt modelId="{AEDFF7B5-CD32-4858-B3F5-293785CC81EA}">
      <dgm:prSet phldrT="[Text]"/>
      <dgm:spPr/>
      <dgm:t>
        <a:bodyPr/>
        <a:lstStyle/>
        <a:p>
          <a:r>
            <a:rPr lang="en-AU" dirty="0"/>
            <a:t>Hardest part of sector to remain viable</a:t>
          </a:r>
        </a:p>
      </dgm:t>
    </dgm:pt>
    <dgm:pt modelId="{891FDCD5-726C-46F7-9372-7CBDB0DDDB76}" type="parTrans" cxnId="{29CA60CA-1D0C-4986-B24D-4DA75257B434}">
      <dgm:prSet/>
      <dgm:spPr/>
      <dgm:t>
        <a:bodyPr/>
        <a:lstStyle/>
        <a:p>
          <a:endParaRPr lang="en-AU"/>
        </a:p>
      </dgm:t>
    </dgm:pt>
    <dgm:pt modelId="{0C3AC98B-40CA-4446-B9CA-32F1C08B1A49}" type="sibTrans" cxnId="{29CA60CA-1D0C-4986-B24D-4DA75257B434}">
      <dgm:prSet/>
      <dgm:spPr/>
      <dgm:t>
        <a:bodyPr/>
        <a:lstStyle/>
        <a:p>
          <a:endParaRPr lang="en-AU"/>
        </a:p>
      </dgm:t>
    </dgm:pt>
    <dgm:pt modelId="{03865548-870C-4AC3-B92C-28C7A6CF1356}">
      <dgm:prSet phldrT="[Text]"/>
      <dgm:spPr/>
      <dgm:t>
        <a:bodyPr/>
        <a:lstStyle/>
        <a:p>
          <a:r>
            <a:rPr lang="en-AU" dirty="0"/>
            <a:t>Capacity</a:t>
          </a:r>
        </a:p>
      </dgm:t>
    </dgm:pt>
    <dgm:pt modelId="{85F6D172-BD14-4D1F-B888-FA6C825D1441}" type="parTrans" cxnId="{C4CE949E-7CC0-4C34-A9CD-85422F5FA25F}">
      <dgm:prSet/>
      <dgm:spPr/>
      <dgm:t>
        <a:bodyPr/>
        <a:lstStyle/>
        <a:p>
          <a:endParaRPr lang="en-AU"/>
        </a:p>
      </dgm:t>
    </dgm:pt>
    <dgm:pt modelId="{7B4A8283-5945-4D0E-8D46-8BD3FD884DC8}" type="sibTrans" cxnId="{C4CE949E-7CC0-4C34-A9CD-85422F5FA25F}">
      <dgm:prSet/>
      <dgm:spPr/>
      <dgm:t>
        <a:bodyPr/>
        <a:lstStyle/>
        <a:p>
          <a:endParaRPr lang="en-AU"/>
        </a:p>
      </dgm:t>
    </dgm:pt>
    <dgm:pt modelId="{57903067-0DCD-4827-BB4D-12AF63ABAB93}">
      <dgm:prSet phldrT="[Text]"/>
      <dgm:spPr/>
      <dgm:t>
        <a:bodyPr/>
        <a:lstStyle/>
        <a:p>
          <a:r>
            <a:rPr lang="en-AU" dirty="0"/>
            <a:t>Affordable accredited training end2end</a:t>
          </a:r>
        </a:p>
      </dgm:t>
    </dgm:pt>
    <dgm:pt modelId="{C3A35174-9646-4B56-BD01-96D7D7EB9BEE}" type="parTrans" cxnId="{B49D7DD8-B7C5-4CF8-BF87-206F9A20FA0F}">
      <dgm:prSet/>
      <dgm:spPr/>
      <dgm:t>
        <a:bodyPr/>
        <a:lstStyle/>
        <a:p>
          <a:endParaRPr lang="en-AU"/>
        </a:p>
      </dgm:t>
    </dgm:pt>
    <dgm:pt modelId="{02EA609E-6B0D-438E-82A6-0BBB2A23FA61}" type="sibTrans" cxnId="{B49D7DD8-B7C5-4CF8-BF87-206F9A20FA0F}">
      <dgm:prSet/>
      <dgm:spPr/>
      <dgm:t>
        <a:bodyPr/>
        <a:lstStyle/>
        <a:p>
          <a:endParaRPr lang="en-AU"/>
        </a:p>
      </dgm:t>
    </dgm:pt>
    <dgm:pt modelId="{E7B07AD7-812F-4C4C-A8D7-F7191D1E5424}">
      <dgm:prSet/>
      <dgm:spPr/>
      <dgm:t>
        <a:bodyPr/>
        <a:lstStyle/>
        <a:p>
          <a:r>
            <a:rPr lang="en-AU" dirty="0"/>
            <a:t>Supply</a:t>
          </a:r>
        </a:p>
      </dgm:t>
    </dgm:pt>
    <dgm:pt modelId="{6444FE09-A286-4E08-8F3B-BA35EED8D34D}" type="parTrans" cxnId="{70313E84-8E66-4181-A760-5DC4FACB94C5}">
      <dgm:prSet/>
      <dgm:spPr/>
      <dgm:t>
        <a:bodyPr/>
        <a:lstStyle/>
        <a:p>
          <a:endParaRPr lang="en-AU"/>
        </a:p>
      </dgm:t>
    </dgm:pt>
    <dgm:pt modelId="{CB04DD0D-32F9-4046-AC52-F3A5855F7123}" type="sibTrans" cxnId="{70313E84-8E66-4181-A760-5DC4FACB94C5}">
      <dgm:prSet/>
      <dgm:spPr/>
      <dgm:t>
        <a:bodyPr/>
        <a:lstStyle/>
        <a:p>
          <a:endParaRPr lang="en-AU"/>
        </a:p>
      </dgm:t>
    </dgm:pt>
    <dgm:pt modelId="{6EE8CD26-854B-45F7-B042-DA5D13A6BDBE}">
      <dgm:prSet/>
      <dgm:spPr/>
      <dgm:t>
        <a:bodyPr/>
        <a:lstStyle/>
        <a:p>
          <a:r>
            <a:rPr lang="en-AU" dirty="0"/>
            <a:t>Demand</a:t>
          </a:r>
        </a:p>
      </dgm:t>
    </dgm:pt>
    <dgm:pt modelId="{A9734772-101A-4103-9689-C3B246A5C686}" type="parTrans" cxnId="{80D44840-7A22-472E-93C5-7E5F5AE3B7F7}">
      <dgm:prSet/>
      <dgm:spPr/>
      <dgm:t>
        <a:bodyPr/>
        <a:lstStyle/>
        <a:p>
          <a:endParaRPr lang="en-AU"/>
        </a:p>
      </dgm:t>
    </dgm:pt>
    <dgm:pt modelId="{3A03624A-36B2-4498-9BE6-615CBA825F6F}" type="sibTrans" cxnId="{80D44840-7A22-472E-93C5-7E5F5AE3B7F7}">
      <dgm:prSet/>
      <dgm:spPr/>
      <dgm:t>
        <a:bodyPr/>
        <a:lstStyle/>
        <a:p>
          <a:endParaRPr lang="en-AU"/>
        </a:p>
      </dgm:t>
    </dgm:pt>
    <dgm:pt modelId="{714E4E78-C737-4170-BE54-43A06C747116}">
      <dgm:prSet/>
      <dgm:spPr/>
      <dgm:t>
        <a:bodyPr/>
        <a:lstStyle/>
        <a:p>
          <a:r>
            <a:rPr lang="en-AU" dirty="0"/>
            <a:t>Collectors and sites access constraining</a:t>
          </a:r>
        </a:p>
      </dgm:t>
    </dgm:pt>
    <dgm:pt modelId="{5E0CFA94-C3A2-452A-8CFB-20F7F2374D2C}" type="parTrans" cxnId="{CD457159-90EB-4ECF-8E60-D7225FA0662A}">
      <dgm:prSet/>
      <dgm:spPr/>
      <dgm:t>
        <a:bodyPr/>
        <a:lstStyle/>
        <a:p>
          <a:endParaRPr lang="en-AU"/>
        </a:p>
      </dgm:t>
    </dgm:pt>
    <dgm:pt modelId="{7552E8A0-BFB9-45E0-9D23-DBCDAF1376C3}" type="sibTrans" cxnId="{CD457159-90EB-4ECF-8E60-D7225FA0662A}">
      <dgm:prSet/>
      <dgm:spPr/>
      <dgm:t>
        <a:bodyPr/>
        <a:lstStyle/>
        <a:p>
          <a:endParaRPr lang="en-AU"/>
        </a:p>
      </dgm:t>
    </dgm:pt>
    <dgm:pt modelId="{349C8F00-3542-4CAC-A98B-8B618C8F6D4A}">
      <dgm:prSet/>
      <dgm:spPr/>
      <dgm:t>
        <a:bodyPr/>
        <a:lstStyle/>
        <a:p>
          <a:r>
            <a:rPr lang="en-AU" dirty="0"/>
            <a:t>Fit for purpose specifications and CoP needed</a:t>
          </a:r>
        </a:p>
      </dgm:t>
    </dgm:pt>
    <dgm:pt modelId="{803032AF-3733-438A-9497-FAE3C856C0E7}" type="parTrans" cxnId="{F9D25273-A2AF-4652-92C0-A7DBAD8AA765}">
      <dgm:prSet/>
      <dgm:spPr/>
      <dgm:t>
        <a:bodyPr/>
        <a:lstStyle/>
        <a:p>
          <a:endParaRPr lang="en-AU"/>
        </a:p>
      </dgm:t>
    </dgm:pt>
    <dgm:pt modelId="{DF458D6B-40D9-4D1F-8DD8-8D4E33C5E18F}" type="sibTrans" cxnId="{F9D25273-A2AF-4652-92C0-A7DBAD8AA765}">
      <dgm:prSet/>
      <dgm:spPr/>
      <dgm:t>
        <a:bodyPr/>
        <a:lstStyle/>
        <a:p>
          <a:endParaRPr lang="en-AU"/>
        </a:p>
      </dgm:t>
    </dgm:pt>
    <dgm:pt modelId="{6B62672E-47F5-47D2-821E-42F3EEA308F0}">
      <dgm:prSet/>
      <dgm:spPr/>
      <dgm:t>
        <a:bodyPr/>
        <a:lstStyle/>
        <a:p>
          <a:r>
            <a:rPr lang="en-AU" dirty="0"/>
            <a:t>Growing, patchy more than just </a:t>
          </a:r>
          <a:r>
            <a:rPr lang="en-AU" dirty="0" err="1"/>
            <a:t>envt’l</a:t>
          </a:r>
          <a:r>
            <a:rPr lang="en-AU" dirty="0"/>
            <a:t> outcomes</a:t>
          </a:r>
        </a:p>
      </dgm:t>
    </dgm:pt>
    <dgm:pt modelId="{38368178-B02F-4D69-B753-5810C82B7465}" type="parTrans" cxnId="{E667E66D-558B-4C9E-AD9B-07ADE9515894}">
      <dgm:prSet/>
      <dgm:spPr/>
      <dgm:t>
        <a:bodyPr/>
        <a:lstStyle/>
        <a:p>
          <a:endParaRPr lang="en-AU"/>
        </a:p>
      </dgm:t>
    </dgm:pt>
    <dgm:pt modelId="{7A9E7B6B-EF94-46D0-9C1E-7E00D766961E}" type="sibTrans" cxnId="{E667E66D-558B-4C9E-AD9B-07ADE9515894}">
      <dgm:prSet/>
      <dgm:spPr/>
      <dgm:t>
        <a:bodyPr/>
        <a:lstStyle/>
        <a:p>
          <a:endParaRPr lang="en-AU"/>
        </a:p>
      </dgm:t>
    </dgm:pt>
    <dgm:pt modelId="{7573F903-8D34-4983-B729-1B2994B54897}">
      <dgm:prSet/>
      <dgm:spPr/>
      <dgm:t>
        <a:bodyPr/>
        <a:lstStyle/>
        <a:p>
          <a:r>
            <a:rPr lang="en-AU" dirty="0"/>
            <a:t>Standards, info sharing and CoP needed</a:t>
          </a:r>
        </a:p>
      </dgm:t>
    </dgm:pt>
    <dgm:pt modelId="{70F60F03-93E4-433F-92C1-1DAA76F31642}" type="parTrans" cxnId="{1C1E4ABA-1B80-448D-B9B8-EBD0BF459498}">
      <dgm:prSet/>
      <dgm:spPr/>
      <dgm:t>
        <a:bodyPr/>
        <a:lstStyle/>
        <a:p>
          <a:endParaRPr lang="en-AU"/>
        </a:p>
      </dgm:t>
    </dgm:pt>
    <dgm:pt modelId="{0C075C2A-4731-450E-A2EF-61790C8F091D}" type="sibTrans" cxnId="{1C1E4ABA-1B80-448D-B9B8-EBD0BF459498}">
      <dgm:prSet/>
      <dgm:spPr/>
      <dgm:t>
        <a:bodyPr/>
        <a:lstStyle/>
        <a:p>
          <a:endParaRPr lang="en-AU"/>
        </a:p>
      </dgm:t>
    </dgm:pt>
    <dgm:pt modelId="{72F06888-CFB3-43B6-9399-5241472CC158}">
      <dgm:prSet/>
      <dgm:spPr/>
      <dgm:t>
        <a:bodyPr/>
        <a:lstStyle/>
        <a:p>
          <a:r>
            <a:rPr lang="en-AU" dirty="0"/>
            <a:t>Capability constrained partners +/-</a:t>
          </a:r>
        </a:p>
      </dgm:t>
    </dgm:pt>
    <dgm:pt modelId="{3DCB9162-8D1A-4E57-9FC4-E6143F4D21F4}" type="parTrans" cxnId="{209AE3A9-F471-43FF-BFCF-13E81F7578F0}">
      <dgm:prSet/>
      <dgm:spPr/>
      <dgm:t>
        <a:bodyPr/>
        <a:lstStyle/>
        <a:p>
          <a:endParaRPr lang="en-AU"/>
        </a:p>
      </dgm:t>
    </dgm:pt>
    <dgm:pt modelId="{6BF0786D-C9BA-4931-B723-F8DC95BD6D0F}" type="sibTrans" cxnId="{209AE3A9-F471-43FF-BFCF-13E81F7578F0}">
      <dgm:prSet/>
      <dgm:spPr/>
      <dgm:t>
        <a:bodyPr/>
        <a:lstStyle/>
        <a:p>
          <a:endParaRPr lang="en-AU"/>
        </a:p>
      </dgm:t>
    </dgm:pt>
    <dgm:pt modelId="{8C6FD4B0-9B58-4DCB-9AAA-C0406B1E33FD}">
      <dgm:prSet/>
      <dgm:spPr/>
      <dgm:t>
        <a:bodyPr/>
        <a:lstStyle/>
        <a:p>
          <a:r>
            <a:rPr lang="en-AU" dirty="0"/>
            <a:t>Accessible networks, brokers and exchanges</a:t>
          </a:r>
        </a:p>
      </dgm:t>
    </dgm:pt>
    <dgm:pt modelId="{AE3B789F-2387-4A28-8D69-184D9EE56167}" type="parTrans" cxnId="{0F3467DB-D2EF-42C7-A9F1-05313F9B8C02}">
      <dgm:prSet/>
      <dgm:spPr/>
      <dgm:t>
        <a:bodyPr/>
        <a:lstStyle/>
        <a:p>
          <a:endParaRPr lang="en-AU"/>
        </a:p>
      </dgm:t>
    </dgm:pt>
    <dgm:pt modelId="{6E343AE4-2035-4026-BDB1-1DC8532423F1}" type="sibTrans" cxnId="{0F3467DB-D2EF-42C7-A9F1-05313F9B8C02}">
      <dgm:prSet/>
      <dgm:spPr/>
      <dgm:t>
        <a:bodyPr/>
        <a:lstStyle/>
        <a:p>
          <a:endParaRPr lang="en-AU"/>
        </a:p>
      </dgm:t>
    </dgm:pt>
    <dgm:pt modelId="{BA2C68DE-A806-4AB3-8CD4-B5264EDB627C}">
      <dgm:prSet/>
      <dgm:spPr/>
      <dgm:t>
        <a:bodyPr/>
        <a:lstStyle/>
        <a:p>
          <a:r>
            <a:rPr lang="en-AU"/>
            <a:t>Widespread </a:t>
          </a:r>
          <a:br>
            <a:rPr lang="en-AU"/>
          </a:br>
          <a:r>
            <a:rPr lang="en-AU"/>
            <a:t>on-going promotion</a:t>
          </a:r>
          <a:endParaRPr lang="en-AU" dirty="0"/>
        </a:p>
      </dgm:t>
    </dgm:pt>
    <dgm:pt modelId="{5E5DA987-D599-483C-999A-1439E47665A7}" type="parTrans" cxnId="{9B75555B-4C53-4791-BF4D-1A47D7EF0922}">
      <dgm:prSet/>
      <dgm:spPr/>
      <dgm:t>
        <a:bodyPr/>
        <a:lstStyle/>
        <a:p>
          <a:endParaRPr lang="en-AU"/>
        </a:p>
      </dgm:t>
    </dgm:pt>
    <dgm:pt modelId="{17722C3A-D58D-4878-96E4-63F1497F7B57}" type="sibTrans" cxnId="{9B75555B-4C53-4791-BF4D-1A47D7EF0922}">
      <dgm:prSet/>
      <dgm:spPr/>
      <dgm:t>
        <a:bodyPr/>
        <a:lstStyle/>
        <a:p>
          <a:endParaRPr lang="en-AU"/>
        </a:p>
      </dgm:t>
    </dgm:pt>
    <dgm:pt modelId="{A5D05051-383B-4DB7-8759-BC9BF8C43C53}">
      <dgm:prSet/>
      <dgm:spPr/>
      <dgm:t>
        <a:bodyPr/>
        <a:lstStyle/>
        <a:p>
          <a:r>
            <a:rPr lang="en-AU" dirty="0"/>
            <a:t>Need themes and user connections</a:t>
          </a:r>
        </a:p>
      </dgm:t>
    </dgm:pt>
    <dgm:pt modelId="{53F066AC-D680-43AA-A0ED-0D8A6DAE6C96}" type="parTrans" cxnId="{2D6B67CF-F178-4CEF-9696-B964562FEBCF}">
      <dgm:prSet/>
      <dgm:spPr/>
      <dgm:t>
        <a:bodyPr/>
        <a:lstStyle/>
        <a:p>
          <a:endParaRPr lang="en-AU"/>
        </a:p>
      </dgm:t>
    </dgm:pt>
    <dgm:pt modelId="{4E28FC0B-8D50-4E36-937B-E888071B6384}" type="sibTrans" cxnId="{2D6B67CF-F178-4CEF-9696-B964562FEBCF}">
      <dgm:prSet/>
      <dgm:spPr/>
      <dgm:t>
        <a:bodyPr/>
        <a:lstStyle/>
        <a:p>
          <a:endParaRPr lang="en-AU"/>
        </a:p>
      </dgm:t>
    </dgm:pt>
    <dgm:pt modelId="{8CB5FE08-D8AF-4FD3-89E8-818302B7DB5F}">
      <dgm:prSet/>
      <dgm:spPr/>
      <dgm:t>
        <a:bodyPr/>
        <a:lstStyle/>
        <a:p>
          <a:r>
            <a:rPr lang="en-AU" dirty="0"/>
            <a:t>Coordination inventory and systems</a:t>
          </a:r>
        </a:p>
      </dgm:t>
    </dgm:pt>
    <dgm:pt modelId="{AD31AA25-1EBC-495F-B976-73A70952D304}" type="parTrans" cxnId="{A97BC3B6-9E7C-4E06-B23C-3E5C2B0E93C3}">
      <dgm:prSet/>
      <dgm:spPr/>
      <dgm:t>
        <a:bodyPr/>
        <a:lstStyle/>
        <a:p>
          <a:endParaRPr lang="en-AU"/>
        </a:p>
      </dgm:t>
    </dgm:pt>
    <dgm:pt modelId="{558E3714-5CBE-42F4-B358-E5E39A3C3B6B}" type="sibTrans" cxnId="{A97BC3B6-9E7C-4E06-B23C-3E5C2B0E93C3}">
      <dgm:prSet/>
      <dgm:spPr/>
      <dgm:t>
        <a:bodyPr/>
        <a:lstStyle/>
        <a:p>
          <a:endParaRPr lang="en-AU"/>
        </a:p>
      </dgm:t>
    </dgm:pt>
    <dgm:pt modelId="{DD276FF8-1FF5-4FDD-B75E-1FC1FBDCB167}">
      <dgm:prSet/>
      <dgm:spPr/>
      <dgm:t>
        <a:bodyPr/>
        <a:lstStyle/>
        <a:p>
          <a:r>
            <a:rPr lang="en-AU" dirty="0"/>
            <a:t>Specification timing and results don’t align</a:t>
          </a:r>
        </a:p>
      </dgm:t>
    </dgm:pt>
    <dgm:pt modelId="{8EF32B3E-9DD6-467D-B448-B2B179263F18}" type="parTrans" cxnId="{7E66A1F9-671A-46DD-BB93-4AAF07860B43}">
      <dgm:prSet/>
      <dgm:spPr/>
      <dgm:t>
        <a:bodyPr/>
        <a:lstStyle/>
        <a:p>
          <a:endParaRPr lang="en-AU"/>
        </a:p>
      </dgm:t>
    </dgm:pt>
    <dgm:pt modelId="{D4071E81-FCC6-4470-90D6-15646F9D2175}" type="sibTrans" cxnId="{7E66A1F9-671A-46DD-BB93-4AAF07860B43}">
      <dgm:prSet/>
      <dgm:spPr/>
      <dgm:t>
        <a:bodyPr/>
        <a:lstStyle/>
        <a:p>
          <a:endParaRPr lang="en-AU"/>
        </a:p>
      </dgm:t>
    </dgm:pt>
    <dgm:pt modelId="{8C08E507-A6A2-4741-9344-B156F6BCF1DC}" type="pres">
      <dgm:prSet presAssocID="{CBB50B93-26F7-4AD5-A2C8-70970DB84D37}" presName="theList" presStyleCnt="0">
        <dgm:presLayoutVars>
          <dgm:dir/>
          <dgm:animLvl val="lvl"/>
          <dgm:resizeHandles val="exact"/>
        </dgm:presLayoutVars>
      </dgm:prSet>
      <dgm:spPr/>
    </dgm:pt>
    <dgm:pt modelId="{45827D44-EC9C-46C1-B736-A14084BFAFF3}" type="pres">
      <dgm:prSet presAssocID="{6E603CF7-9F69-4CF2-806D-A13FA6CA59B7}" presName="compNode" presStyleCnt="0"/>
      <dgm:spPr/>
    </dgm:pt>
    <dgm:pt modelId="{35CBED7E-76CA-402B-9046-51ED4B5B7486}" type="pres">
      <dgm:prSet presAssocID="{6E603CF7-9F69-4CF2-806D-A13FA6CA59B7}" presName="aNode" presStyleLbl="bgShp" presStyleIdx="0" presStyleCnt="5"/>
      <dgm:spPr/>
    </dgm:pt>
    <dgm:pt modelId="{81FE0E83-C24B-42A7-ADAF-51CB4FB23E63}" type="pres">
      <dgm:prSet presAssocID="{6E603CF7-9F69-4CF2-806D-A13FA6CA59B7}" presName="textNode" presStyleLbl="bgShp" presStyleIdx="0" presStyleCnt="5"/>
      <dgm:spPr/>
    </dgm:pt>
    <dgm:pt modelId="{9EED24F7-086F-4153-BB64-B68EC39319EE}" type="pres">
      <dgm:prSet presAssocID="{6E603CF7-9F69-4CF2-806D-A13FA6CA59B7}" presName="compChildNode" presStyleCnt="0"/>
      <dgm:spPr/>
    </dgm:pt>
    <dgm:pt modelId="{5AA5139D-A3EB-4A23-9A82-E5EFA72BB4B9}" type="pres">
      <dgm:prSet presAssocID="{6E603CF7-9F69-4CF2-806D-A13FA6CA59B7}" presName="theInnerList" presStyleCnt="0"/>
      <dgm:spPr/>
    </dgm:pt>
    <dgm:pt modelId="{A5ACB3A1-7B6C-4143-8A74-42A1D1059255}" type="pres">
      <dgm:prSet presAssocID="{583D40FD-85FB-4CEC-989F-AECC7944A57A}" presName="childNode" presStyleLbl="node1" presStyleIdx="0" presStyleCnt="15">
        <dgm:presLayoutVars>
          <dgm:bulletEnabled val="1"/>
        </dgm:presLayoutVars>
      </dgm:prSet>
      <dgm:spPr/>
    </dgm:pt>
    <dgm:pt modelId="{DD879E22-0ABD-4DF0-B732-B77BF6FC21DD}" type="pres">
      <dgm:prSet presAssocID="{583D40FD-85FB-4CEC-989F-AECC7944A57A}" presName="aSpace2" presStyleCnt="0"/>
      <dgm:spPr/>
    </dgm:pt>
    <dgm:pt modelId="{CBA684B4-5448-4943-A976-A29156D8F773}" type="pres">
      <dgm:prSet presAssocID="{87F76F89-9928-4193-8F40-C24CBAC504C5}" presName="childNode" presStyleLbl="node1" presStyleIdx="1" presStyleCnt="15">
        <dgm:presLayoutVars>
          <dgm:bulletEnabled val="1"/>
        </dgm:presLayoutVars>
      </dgm:prSet>
      <dgm:spPr/>
    </dgm:pt>
    <dgm:pt modelId="{3FF9FE5D-CB76-44C9-B96F-2056D660A104}" type="pres">
      <dgm:prSet presAssocID="{87F76F89-9928-4193-8F40-C24CBAC504C5}" presName="aSpace2" presStyleCnt="0"/>
      <dgm:spPr/>
    </dgm:pt>
    <dgm:pt modelId="{F04924A4-CED7-4BEE-ABEA-05612B07E8D4}" type="pres">
      <dgm:prSet presAssocID="{A5D05051-383B-4DB7-8759-BC9BF8C43C53}" presName="childNode" presStyleLbl="node1" presStyleIdx="2" presStyleCnt="15">
        <dgm:presLayoutVars>
          <dgm:bulletEnabled val="1"/>
        </dgm:presLayoutVars>
      </dgm:prSet>
      <dgm:spPr/>
    </dgm:pt>
    <dgm:pt modelId="{6BD61D02-06F5-4397-8E34-759F12827EB9}" type="pres">
      <dgm:prSet presAssocID="{6E603CF7-9F69-4CF2-806D-A13FA6CA59B7}" presName="aSpace" presStyleCnt="0"/>
      <dgm:spPr/>
    </dgm:pt>
    <dgm:pt modelId="{49E53296-60EA-4E42-93E9-A0FF930924B2}" type="pres">
      <dgm:prSet presAssocID="{A7AE242A-AE32-4591-8A2E-1330C0FF3C98}" presName="compNode" presStyleCnt="0"/>
      <dgm:spPr/>
    </dgm:pt>
    <dgm:pt modelId="{73D4A509-4EBD-4A28-A1CC-01372BEADE03}" type="pres">
      <dgm:prSet presAssocID="{A7AE242A-AE32-4591-8A2E-1330C0FF3C98}" presName="aNode" presStyleLbl="bgShp" presStyleIdx="1" presStyleCnt="5"/>
      <dgm:spPr/>
    </dgm:pt>
    <dgm:pt modelId="{264EB982-BC16-4E69-9D24-9EABDC229CA5}" type="pres">
      <dgm:prSet presAssocID="{A7AE242A-AE32-4591-8A2E-1330C0FF3C98}" presName="textNode" presStyleLbl="bgShp" presStyleIdx="1" presStyleCnt="5"/>
      <dgm:spPr/>
    </dgm:pt>
    <dgm:pt modelId="{2C56727F-4C4F-46AC-9A62-352B5289CF3B}" type="pres">
      <dgm:prSet presAssocID="{A7AE242A-AE32-4591-8A2E-1330C0FF3C98}" presName="compChildNode" presStyleCnt="0"/>
      <dgm:spPr/>
    </dgm:pt>
    <dgm:pt modelId="{3A4ED9BE-BDDA-4FB9-B83E-C31409C1D2CC}" type="pres">
      <dgm:prSet presAssocID="{A7AE242A-AE32-4591-8A2E-1330C0FF3C98}" presName="theInnerList" presStyleCnt="0"/>
      <dgm:spPr/>
    </dgm:pt>
    <dgm:pt modelId="{460A3332-E0CE-497F-871B-B74F9BB0F9DB}" type="pres">
      <dgm:prSet presAssocID="{C0E54C86-BEF8-4588-BA72-2F91ABFB1CD4}" presName="childNode" presStyleLbl="node1" presStyleIdx="3" presStyleCnt="15">
        <dgm:presLayoutVars>
          <dgm:bulletEnabled val="1"/>
        </dgm:presLayoutVars>
      </dgm:prSet>
      <dgm:spPr/>
    </dgm:pt>
    <dgm:pt modelId="{467DB22C-6C29-447F-873E-36CB08B1F9A3}" type="pres">
      <dgm:prSet presAssocID="{C0E54C86-BEF8-4588-BA72-2F91ABFB1CD4}" presName="aSpace2" presStyleCnt="0"/>
      <dgm:spPr/>
    </dgm:pt>
    <dgm:pt modelId="{6492C5BB-EAF6-45D4-BA5D-A5172F50D9C0}" type="pres">
      <dgm:prSet presAssocID="{AEDFF7B5-CD32-4858-B3F5-293785CC81EA}" presName="childNode" presStyleLbl="node1" presStyleIdx="4" presStyleCnt="15">
        <dgm:presLayoutVars>
          <dgm:bulletEnabled val="1"/>
        </dgm:presLayoutVars>
      </dgm:prSet>
      <dgm:spPr/>
    </dgm:pt>
    <dgm:pt modelId="{17FFF1B5-9DC8-420C-9AF5-E2D4C3B56CE0}" type="pres">
      <dgm:prSet presAssocID="{AEDFF7B5-CD32-4858-B3F5-293785CC81EA}" presName="aSpace2" presStyleCnt="0"/>
      <dgm:spPr/>
    </dgm:pt>
    <dgm:pt modelId="{1665F1A2-EDFF-4C63-B62A-2A5A71EE9BC3}" type="pres">
      <dgm:prSet presAssocID="{72F06888-CFB3-43B6-9399-5241472CC158}" presName="childNode" presStyleLbl="node1" presStyleIdx="5" presStyleCnt="15">
        <dgm:presLayoutVars>
          <dgm:bulletEnabled val="1"/>
        </dgm:presLayoutVars>
      </dgm:prSet>
      <dgm:spPr/>
    </dgm:pt>
    <dgm:pt modelId="{658112BA-56E5-471A-BD0F-55C6E1D3DC1F}" type="pres">
      <dgm:prSet presAssocID="{A7AE242A-AE32-4591-8A2E-1330C0FF3C98}" presName="aSpace" presStyleCnt="0"/>
      <dgm:spPr/>
    </dgm:pt>
    <dgm:pt modelId="{13B412C7-4282-49BA-87E4-6B3027FE4D46}" type="pres">
      <dgm:prSet presAssocID="{03865548-870C-4AC3-B92C-28C7A6CF1356}" presName="compNode" presStyleCnt="0"/>
      <dgm:spPr/>
    </dgm:pt>
    <dgm:pt modelId="{9ED377C5-1B8C-427E-A547-6C478AB0F491}" type="pres">
      <dgm:prSet presAssocID="{03865548-870C-4AC3-B92C-28C7A6CF1356}" presName="aNode" presStyleLbl="bgShp" presStyleIdx="2" presStyleCnt="5"/>
      <dgm:spPr/>
    </dgm:pt>
    <dgm:pt modelId="{68C1ABD5-2466-4007-A83A-1EE83624F01F}" type="pres">
      <dgm:prSet presAssocID="{03865548-870C-4AC3-B92C-28C7A6CF1356}" presName="textNode" presStyleLbl="bgShp" presStyleIdx="2" presStyleCnt="5"/>
      <dgm:spPr/>
    </dgm:pt>
    <dgm:pt modelId="{9DD15511-F3C3-41A7-8AE5-E7F88DCD385E}" type="pres">
      <dgm:prSet presAssocID="{03865548-870C-4AC3-B92C-28C7A6CF1356}" presName="compChildNode" presStyleCnt="0"/>
      <dgm:spPr/>
    </dgm:pt>
    <dgm:pt modelId="{1CFC9F7E-104D-445A-8B04-B0F9B5E290D2}" type="pres">
      <dgm:prSet presAssocID="{03865548-870C-4AC3-B92C-28C7A6CF1356}" presName="theInnerList" presStyleCnt="0"/>
      <dgm:spPr/>
    </dgm:pt>
    <dgm:pt modelId="{82D445D1-3FE6-411F-94DC-6B4124D51301}" type="pres">
      <dgm:prSet presAssocID="{57903067-0DCD-4827-BB4D-12AF63ABAB93}" presName="childNode" presStyleLbl="node1" presStyleIdx="6" presStyleCnt="15">
        <dgm:presLayoutVars>
          <dgm:bulletEnabled val="1"/>
        </dgm:presLayoutVars>
      </dgm:prSet>
      <dgm:spPr/>
    </dgm:pt>
    <dgm:pt modelId="{BB198D67-0F6C-41BE-A94E-DC06F755978A}" type="pres">
      <dgm:prSet presAssocID="{57903067-0DCD-4827-BB4D-12AF63ABAB93}" presName="aSpace2" presStyleCnt="0"/>
      <dgm:spPr/>
    </dgm:pt>
    <dgm:pt modelId="{B1CDDE53-3C64-4DCC-9B6C-C6F145130CE2}" type="pres">
      <dgm:prSet presAssocID="{8C6FD4B0-9B58-4DCB-9AAA-C0406B1E33FD}" presName="childNode" presStyleLbl="node1" presStyleIdx="7" presStyleCnt="15">
        <dgm:presLayoutVars>
          <dgm:bulletEnabled val="1"/>
        </dgm:presLayoutVars>
      </dgm:prSet>
      <dgm:spPr/>
    </dgm:pt>
    <dgm:pt modelId="{C6EFA94D-4080-4200-A783-59318D01DEAE}" type="pres">
      <dgm:prSet presAssocID="{8C6FD4B0-9B58-4DCB-9AAA-C0406B1E33FD}" presName="aSpace2" presStyleCnt="0"/>
      <dgm:spPr/>
    </dgm:pt>
    <dgm:pt modelId="{13BE1291-8AC9-49E1-A37F-62C9F0E4760E}" type="pres">
      <dgm:prSet presAssocID="{BA2C68DE-A806-4AB3-8CD4-B5264EDB627C}" presName="childNode" presStyleLbl="node1" presStyleIdx="8" presStyleCnt="15">
        <dgm:presLayoutVars>
          <dgm:bulletEnabled val="1"/>
        </dgm:presLayoutVars>
      </dgm:prSet>
      <dgm:spPr/>
    </dgm:pt>
    <dgm:pt modelId="{5BF9E59F-9E7E-4B3C-ACE6-C5D8BB3AFB63}" type="pres">
      <dgm:prSet presAssocID="{03865548-870C-4AC3-B92C-28C7A6CF1356}" presName="aSpace" presStyleCnt="0"/>
      <dgm:spPr/>
    </dgm:pt>
    <dgm:pt modelId="{0FE5B485-9989-45A9-82EF-BB39EA459911}" type="pres">
      <dgm:prSet presAssocID="{E7B07AD7-812F-4C4C-A8D7-F7191D1E5424}" presName="compNode" presStyleCnt="0"/>
      <dgm:spPr/>
    </dgm:pt>
    <dgm:pt modelId="{B155E039-E554-4A02-9118-F8C2B75FA57D}" type="pres">
      <dgm:prSet presAssocID="{E7B07AD7-812F-4C4C-A8D7-F7191D1E5424}" presName="aNode" presStyleLbl="bgShp" presStyleIdx="3" presStyleCnt="5"/>
      <dgm:spPr/>
    </dgm:pt>
    <dgm:pt modelId="{F5A96DAD-DEFB-4330-B34C-039B3F2867CD}" type="pres">
      <dgm:prSet presAssocID="{E7B07AD7-812F-4C4C-A8D7-F7191D1E5424}" presName="textNode" presStyleLbl="bgShp" presStyleIdx="3" presStyleCnt="5"/>
      <dgm:spPr/>
    </dgm:pt>
    <dgm:pt modelId="{A7BF739C-34BE-4070-892C-38FBDBA97149}" type="pres">
      <dgm:prSet presAssocID="{E7B07AD7-812F-4C4C-A8D7-F7191D1E5424}" presName="compChildNode" presStyleCnt="0"/>
      <dgm:spPr/>
    </dgm:pt>
    <dgm:pt modelId="{DBF338BB-5A5F-4B80-8B8B-DCA5886F9AA6}" type="pres">
      <dgm:prSet presAssocID="{E7B07AD7-812F-4C4C-A8D7-F7191D1E5424}" presName="theInnerList" presStyleCnt="0"/>
      <dgm:spPr/>
    </dgm:pt>
    <dgm:pt modelId="{37F4202D-3401-4824-8A58-DFEC1225FA8A}" type="pres">
      <dgm:prSet presAssocID="{714E4E78-C737-4170-BE54-43A06C747116}" presName="childNode" presStyleLbl="node1" presStyleIdx="9" presStyleCnt="15">
        <dgm:presLayoutVars>
          <dgm:bulletEnabled val="1"/>
        </dgm:presLayoutVars>
      </dgm:prSet>
      <dgm:spPr/>
    </dgm:pt>
    <dgm:pt modelId="{F30F6ECD-1870-4772-A241-7519745E1DF6}" type="pres">
      <dgm:prSet presAssocID="{714E4E78-C737-4170-BE54-43A06C747116}" presName="aSpace2" presStyleCnt="0"/>
      <dgm:spPr/>
    </dgm:pt>
    <dgm:pt modelId="{83D8DE25-CFFB-4759-81A9-63CDB599ED5D}" type="pres">
      <dgm:prSet presAssocID="{8CB5FE08-D8AF-4FD3-89E8-818302B7DB5F}" presName="childNode" presStyleLbl="node1" presStyleIdx="10" presStyleCnt="15">
        <dgm:presLayoutVars>
          <dgm:bulletEnabled val="1"/>
        </dgm:presLayoutVars>
      </dgm:prSet>
      <dgm:spPr/>
    </dgm:pt>
    <dgm:pt modelId="{49F4E5FF-D002-4C70-93CC-D01DD1CEC803}" type="pres">
      <dgm:prSet presAssocID="{8CB5FE08-D8AF-4FD3-89E8-818302B7DB5F}" presName="aSpace2" presStyleCnt="0"/>
      <dgm:spPr/>
    </dgm:pt>
    <dgm:pt modelId="{EC6BF0A7-B642-431E-9AE9-36E3047C9270}" type="pres">
      <dgm:prSet presAssocID="{349C8F00-3542-4CAC-A98B-8B618C8F6D4A}" presName="childNode" presStyleLbl="node1" presStyleIdx="11" presStyleCnt="15">
        <dgm:presLayoutVars>
          <dgm:bulletEnabled val="1"/>
        </dgm:presLayoutVars>
      </dgm:prSet>
      <dgm:spPr/>
    </dgm:pt>
    <dgm:pt modelId="{ED776C41-81F6-484B-A58E-7A634FD71D62}" type="pres">
      <dgm:prSet presAssocID="{E7B07AD7-812F-4C4C-A8D7-F7191D1E5424}" presName="aSpace" presStyleCnt="0"/>
      <dgm:spPr/>
    </dgm:pt>
    <dgm:pt modelId="{8C50D986-DE92-44B6-BB76-EC5D2FB1F6C9}" type="pres">
      <dgm:prSet presAssocID="{6EE8CD26-854B-45F7-B042-DA5D13A6BDBE}" presName="compNode" presStyleCnt="0"/>
      <dgm:spPr/>
    </dgm:pt>
    <dgm:pt modelId="{E1F8DFA4-B068-4DBA-A5E6-9592B1F33A35}" type="pres">
      <dgm:prSet presAssocID="{6EE8CD26-854B-45F7-B042-DA5D13A6BDBE}" presName="aNode" presStyleLbl="bgShp" presStyleIdx="4" presStyleCnt="5"/>
      <dgm:spPr/>
    </dgm:pt>
    <dgm:pt modelId="{AB83C611-E15B-4B40-870A-2F493232F44B}" type="pres">
      <dgm:prSet presAssocID="{6EE8CD26-854B-45F7-B042-DA5D13A6BDBE}" presName="textNode" presStyleLbl="bgShp" presStyleIdx="4" presStyleCnt="5"/>
      <dgm:spPr/>
    </dgm:pt>
    <dgm:pt modelId="{1B9FB229-9C68-49B3-AE48-1BF744407FE7}" type="pres">
      <dgm:prSet presAssocID="{6EE8CD26-854B-45F7-B042-DA5D13A6BDBE}" presName="compChildNode" presStyleCnt="0"/>
      <dgm:spPr/>
    </dgm:pt>
    <dgm:pt modelId="{44C1B4A6-4155-4D11-AADE-4FA539152EDC}" type="pres">
      <dgm:prSet presAssocID="{6EE8CD26-854B-45F7-B042-DA5D13A6BDBE}" presName="theInnerList" presStyleCnt="0"/>
      <dgm:spPr/>
    </dgm:pt>
    <dgm:pt modelId="{078A74E2-0294-4466-9E16-0B14CE111928}" type="pres">
      <dgm:prSet presAssocID="{6B62672E-47F5-47D2-821E-42F3EEA308F0}" presName="childNode" presStyleLbl="node1" presStyleIdx="12" presStyleCnt="15">
        <dgm:presLayoutVars>
          <dgm:bulletEnabled val="1"/>
        </dgm:presLayoutVars>
      </dgm:prSet>
      <dgm:spPr/>
    </dgm:pt>
    <dgm:pt modelId="{A7607303-39AC-4E98-A8B8-CD78E2B74A3C}" type="pres">
      <dgm:prSet presAssocID="{6B62672E-47F5-47D2-821E-42F3EEA308F0}" presName="aSpace2" presStyleCnt="0"/>
      <dgm:spPr/>
    </dgm:pt>
    <dgm:pt modelId="{6597AB9A-BFD7-408C-A71E-E4C922717803}" type="pres">
      <dgm:prSet presAssocID="{DD276FF8-1FF5-4FDD-B75E-1FC1FBDCB167}" presName="childNode" presStyleLbl="node1" presStyleIdx="13" presStyleCnt="15">
        <dgm:presLayoutVars>
          <dgm:bulletEnabled val="1"/>
        </dgm:presLayoutVars>
      </dgm:prSet>
      <dgm:spPr/>
    </dgm:pt>
    <dgm:pt modelId="{F72EF22C-8C00-48DF-AF09-0D3AB63F0CCB}" type="pres">
      <dgm:prSet presAssocID="{DD276FF8-1FF5-4FDD-B75E-1FC1FBDCB167}" presName="aSpace2" presStyleCnt="0"/>
      <dgm:spPr/>
    </dgm:pt>
    <dgm:pt modelId="{50535758-494D-4C49-BEAF-2091D11D3350}" type="pres">
      <dgm:prSet presAssocID="{7573F903-8D34-4983-B729-1B2994B54897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4B748E03-635F-49A6-B641-5B9ABEA08107}" type="presOf" srcId="{8C6FD4B0-9B58-4DCB-9AAA-C0406B1E33FD}" destId="{B1CDDE53-3C64-4DCC-9B6C-C6F145130CE2}" srcOrd="0" destOrd="0" presId="urn:microsoft.com/office/officeart/2005/8/layout/lProcess2"/>
    <dgm:cxn modelId="{EAE91D0A-AB3B-4450-9C5F-D188FCFD4EB8}" srcId="{CBB50B93-26F7-4AD5-A2C8-70970DB84D37}" destId="{6E603CF7-9F69-4CF2-806D-A13FA6CA59B7}" srcOrd="0" destOrd="0" parTransId="{FFF4D266-F6C9-42A9-98E9-E7D96415CCBB}" sibTransId="{9582EF79-25E8-459F-AE96-0036718E977B}"/>
    <dgm:cxn modelId="{F9B54015-F47B-43E6-95F1-FAEC404E91E8}" type="presOf" srcId="{DD276FF8-1FF5-4FDD-B75E-1FC1FBDCB167}" destId="{6597AB9A-BFD7-408C-A71E-E4C922717803}" srcOrd="0" destOrd="0" presId="urn:microsoft.com/office/officeart/2005/8/layout/lProcess2"/>
    <dgm:cxn modelId="{16CD3F1C-A0AE-44A5-A636-D76670B74A05}" type="presOf" srcId="{A7AE242A-AE32-4591-8A2E-1330C0FF3C98}" destId="{264EB982-BC16-4E69-9D24-9EABDC229CA5}" srcOrd="1" destOrd="0" presId="urn:microsoft.com/office/officeart/2005/8/layout/lProcess2"/>
    <dgm:cxn modelId="{449A881E-AEC4-4BC6-989D-0361F58AD22B}" type="presOf" srcId="{714E4E78-C737-4170-BE54-43A06C747116}" destId="{37F4202D-3401-4824-8A58-DFEC1225FA8A}" srcOrd="0" destOrd="0" presId="urn:microsoft.com/office/officeart/2005/8/layout/lProcess2"/>
    <dgm:cxn modelId="{0A8E5031-4693-40A2-8553-C12DD1BF33FE}" type="presOf" srcId="{E7B07AD7-812F-4C4C-A8D7-F7191D1E5424}" destId="{F5A96DAD-DEFB-4330-B34C-039B3F2867CD}" srcOrd="1" destOrd="0" presId="urn:microsoft.com/office/officeart/2005/8/layout/lProcess2"/>
    <dgm:cxn modelId="{80D44840-7A22-472E-93C5-7E5F5AE3B7F7}" srcId="{CBB50B93-26F7-4AD5-A2C8-70970DB84D37}" destId="{6EE8CD26-854B-45F7-B042-DA5D13A6BDBE}" srcOrd="4" destOrd="0" parTransId="{A9734772-101A-4103-9689-C3B246A5C686}" sibTransId="{3A03624A-36B2-4498-9BE6-615CBA825F6F}"/>
    <dgm:cxn modelId="{9B75555B-4C53-4791-BF4D-1A47D7EF0922}" srcId="{03865548-870C-4AC3-B92C-28C7A6CF1356}" destId="{BA2C68DE-A806-4AB3-8CD4-B5264EDB627C}" srcOrd="2" destOrd="0" parTransId="{5E5DA987-D599-483C-999A-1439E47665A7}" sibTransId="{17722C3A-D58D-4878-96E4-63F1497F7B57}"/>
    <dgm:cxn modelId="{9B0E1D45-EBC3-41C6-A5E9-B0A5B0BBEDAC}" type="presOf" srcId="{8CB5FE08-D8AF-4FD3-89E8-818302B7DB5F}" destId="{83D8DE25-CFFB-4759-81A9-63CDB599ED5D}" srcOrd="0" destOrd="0" presId="urn:microsoft.com/office/officeart/2005/8/layout/lProcess2"/>
    <dgm:cxn modelId="{471F4C46-33C5-43B1-965A-4BF9D159A3CD}" srcId="{6E603CF7-9F69-4CF2-806D-A13FA6CA59B7}" destId="{583D40FD-85FB-4CEC-989F-AECC7944A57A}" srcOrd="0" destOrd="0" parTransId="{5C3FE825-9795-4D04-B9C1-4D5E761C9F52}" sibTransId="{EFEE99A9-42BE-4CF6-B84C-92D4FC77640F}"/>
    <dgm:cxn modelId="{B5B75C47-70C4-437E-AA61-870F3B632295}" type="presOf" srcId="{BA2C68DE-A806-4AB3-8CD4-B5264EDB627C}" destId="{13BE1291-8AC9-49E1-A37F-62C9F0E4760E}" srcOrd="0" destOrd="0" presId="urn:microsoft.com/office/officeart/2005/8/layout/lProcess2"/>
    <dgm:cxn modelId="{E8AAA04B-5095-4FE3-8CDC-44D97DED05F3}" type="presOf" srcId="{349C8F00-3542-4CAC-A98B-8B618C8F6D4A}" destId="{EC6BF0A7-B642-431E-9AE9-36E3047C9270}" srcOrd="0" destOrd="0" presId="urn:microsoft.com/office/officeart/2005/8/layout/lProcess2"/>
    <dgm:cxn modelId="{E667E66D-558B-4C9E-AD9B-07ADE9515894}" srcId="{6EE8CD26-854B-45F7-B042-DA5D13A6BDBE}" destId="{6B62672E-47F5-47D2-821E-42F3EEA308F0}" srcOrd="0" destOrd="0" parTransId="{38368178-B02F-4D69-B753-5810C82B7465}" sibTransId="{7A9E7B6B-EF94-46D0-9C1E-7E00D766961E}"/>
    <dgm:cxn modelId="{74E5196E-97F6-4A90-8CB8-0CEABCED001E}" type="presOf" srcId="{CBB50B93-26F7-4AD5-A2C8-70970DB84D37}" destId="{8C08E507-A6A2-4741-9344-B156F6BCF1DC}" srcOrd="0" destOrd="0" presId="urn:microsoft.com/office/officeart/2005/8/layout/lProcess2"/>
    <dgm:cxn modelId="{919D334E-3D01-4F03-BE6F-A484DAC85FB0}" type="presOf" srcId="{A7AE242A-AE32-4591-8A2E-1330C0FF3C98}" destId="{73D4A509-4EBD-4A28-A1CC-01372BEADE03}" srcOrd="0" destOrd="0" presId="urn:microsoft.com/office/officeart/2005/8/layout/lProcess2"/>
    <dgm:cxn modelId="{11F7106F-F38B-40E5-888C-66FCAA28B597}" type="presOf" srcId="{6B62672E-47F5-47D2-821E-42F3EEA308F0}" destId="{078A74E2-0294-4466-9E16-0B14CE111928}" srcOrd="0" destOrd="0" presId="urn:microsoft.com/office/officeart/2005/8/layout/lProcess2"/>
    <dgm:cxn modelId="{F9D25273-A2AF-4652-92C0-A7DBAD8AA765}" srcId="{E7B07AD7-812F-4C4C-A8D7-F7191D1E5424}" destId="{349C8F00-3542-4CAC-A98B-8B618C8F6D4A}" srcOrd="2" destOrd="0" parTransId="{803032AF-3733-438A-9497-FAE3C856C0E7}" sibTransId="{DF458D6B-40D9-4D1F-8DD8-8D4E33C5E18F}"/>
    <dgm:cxn modelId="{C9DB4954-A4F2-475D-990C-EA3E84C1E459}" type="presOf" srcId="{6EE8CD26-854B-45F7-B042-DA5D13A6BDBE}" destId="{E1F8DFA4-B068-4DBA-A5E6-9592B1F33A35}" srcOrd="0" destOrd="0" presId="urn:microsoft.com/office/officeart/2005/8/layout/lProcess2"/>
    <dgm:cxn modelId="{0D444E74-20DD-4BD5-9737-0BA0B7AEB374}" srcId="{6E603CF7-9F69-4CF2-806D-A13FA6CA59B7}" destId="{87F76F89-9928-4193-8F40-C24CBAC504C5}" srcOrd="1" destOrd="0" parTransId="{32A19E1C-2D60-4065-A8D5-FC421ACE0205}" sibTransId="{C17F0350-88B8-44B9-BC8A-C1AEB68D74AB}"/>
    <dgm:cxn modelId="{2584CC76-A9B8-4CF3-AF2B-24D7043348E7}" type="presOf" srcId="{C0E54C86-BEF8-4588-BA72-2F91ABFB1CD4}" destId="{460A3332-E0CE-497F-871B-B74F9BB0F9DB}" srcOrd="0" destOrd="0" presId="urn:microsoft.com/office/officeart/2005/8/layout/lProcess2"/>
    <dgm:cxn modelId="{8B33E457-AFE1-4FF5-9894-65F1D8C78D86}" type="presOf" srcId="{E7B07AD7-812F-4C4C-A8D7-F7191D1E5424}" destId="{B155E039-E554-4A02-9118-F8C2B75FA57D}" srcOrd="0" destOrd="0" presId="urn:microsoft.com/office/officeart/2005/8/layout/lProcess2"/>
    <dgm:cxn modelId="{CD457159-90EB-4ECF-8E60-D7225FA0662A}" srcId="{E7B07AD7-812F-4C4C-A8D7-F7191D1E5424}" destId="{714E4E78-C737-4170-BE54-43A06C747116}" srcOrd="0" destOrd="0" parTransId="{5E0CFA94-C3A2-452A-8CFB-20F7F2374D2C}" sibTransId="{7552E8A0-BFB9-45E0-9D23-DBCDAF1376C3}"/>
    <dgm:cxn modelId="{9DCD2D7A-CE56-4D81-B8C5-AEE635AA9F3F}" type="presOf" srcId="{6E603CF7-9F69-4CF2-806D-A13FA6CA59B7}" destId="{81FE0E83-C24B-42A7-ADAF-51CB4FB23E63}" srcOrd="1" destOrd="0" presId="urn:microsoft.com/office/officeart/2005/8/layout/lProcess2"/>
    <dgm:cxn modelId="{227E397D-CA87-4401-97E5-E09DC8878C43}" type="presOf" srcId="{6E603CF7-9F69-4CF2-806D-A13FA6CA59B7}" destId="{35CBED7E-76CA-402B-9046-51ED4B5B7486}" srcOrd="0" destOrd="0" presId="urn:microsoft.com/office/officeart/2005/8/layout/lProcess2"/>
    <dgm:cxn modelId="{70313E84-8E66-4181-A760-5DC4FACB94C5}" srcId="{CBB50B93-26F7-4AD5-A2C8-70970DB84D37}" destId="{E7B07AD7-812F-4C4C-A8D7-F7191D1E5424}" srcOrd="3" destOrd="0" parTransId="{6444FE09-A286-4E08-8F3B-BA35EED8D34D}" sibTransId="{CB04DD0D-32F9-4046-AC52-F3A5855F7123}"/>
    <dgm:cxn modelId="{0A092393-DC4B-4316-B451-B0986144B1C6}" type="presOf" srcId="{03865548-870C-4AC3-B92C-28C7A6CF1356}" destId="{9ED377C5-1B8C-427E-A547-6C478AB0F491}" srcOrd="0" destOrd="0" presId="urn:microsoft.com/office/officeart/2005/8/layout/lProcess2"/>
    <dgm:cxn modelId="{1DC80296-ED90-46E7-B633-FF70D28E91B7}" type="presOf" srcId="{6EE8CD26-854B-45F7-B042-DA5D13A6BDBE}" destId="{AB83C611-E15B-4B40-870A-2F493232F44B}" srcOrd="1" destOrd="0" presId="urn:microsoft.com/office/officeart/2005/8/layout/lProcess2"/>
    <dgm:cxn modelId="{2D416E9C-9793-453D-8878-B642A901A1D8}" type="presOf" srcId="{03865548-870C-4AC3-B92C-28C7A6CF1356}" destId="{68C1ABD5-2466-4007-A83A-1EE83624F01F}" srcOrd="1" destOrd="0" presId="urn:microsoft.com/office/officeart/2005/8/layout/lProcess2"/>
    <dgm:cxn modelId="{C4CE949E-7CC0-4C34-A9CD-85422F5FA25F}" srcId="{CBB50B93-26F7-4AD5-A2C8-70970DB84D37}" destId="{03865548-870C-4AC3-B92C-28C7A6CF1356}" srcOrd="2" destOrd="0" parTransId="{85F6D172-BD14-4D1F-B888-FA6C825D1441}" sibTransId="{7B4A8283-5945-4D0E-8D46-8BD3FD884DC8}"/>
    <dgm:cxn modelId="{209AE3A9-F471-43FF-BFCF-13E81F7578F0}" srcId="{A7AE242A-AE32-4591-8A2E-1330C0FF3C98}" destId="{72F06888-CFB3-43B6-9399-5241472CC158}" srcOrd="2" destOrd="0" parTransId="{3DCB9162-8D1A-4E57-9FC4-E6143F4D21F4}" sibTransId="{6BF0786D-C9BA-4931-B723-F8DC95BD6D0F}"/>
    <dgm:cxn modelId="{A97BC3B6-9E7C-4E06-B23C-3E5C2B0E93C3}" srcId="{E7B07AD7-812F-4C4C-A8D7-F7191D1E5424}" destId="{8CB5FE08-D8AF-4FD3-89E8-818302B7DB5F}" srcOrd="1" destOrd="0" parTransId="{AD31AA25-1EBC-495F-B976-73A70952D304}" sibTransId="{558E3714-5CBE-42F4-B358-E5E39A3C3B6B}"/>
    <dgm:cxn modelId="{C057FAB6-571B-4D8A-AC3D-CF297A4F95F5}" srcId="{CBB50B93-26F7-4AD5-A2C8-70970DB84D37}" destId="{A7AE242A-AE32-4591-8A2E-1330C0FF3C98}" srcOrd="1" destOrd="0" parTransId="{2CFABF1F-A727-48BD-9388-5B39F8199CB0}" sibTransId="{E8449170-C39A-4ED9-8091-C0F30BE4770A}"/>
    <dgm:cxn modelId="{1C1E4ABA-1B80-448D-B9B8-EBD0BF459498}" srcId="{6EE8CD26-854B-45F7-B042-DA5D13A6BDBE}" destId="{7573F903-8D34-4983-B729-1B2994B54897}" srcOrd="2" destOrd="0" parTransId="{70F60F03-93E4-433F-92C1-1DAA76F31642}" sibTransId="{0C075C2A-4731-450E-A2EF-61790C8F091D}"/>
    <dgm:cxn modelId="{E034D5BE-EF53-4C4D-9DC2-E5AF98B317E1}" type="presOf" srcId="{583D40FD-85FB-4CEC-989F-AECC7944A57A}" destId="{A5ACB3A1-7B6C-4143-8A74-42A1D1059255}" srcOrd="0" destOrd="0" presId="urn:microsoft.com/office/officeart/2005/8/layout/lProcess2"/>
    <dgm:cxn modelId="{018617C2-AD6E-47D0-B5BE-DBDB73CF763B}" type="presOf" srcId="{A5D05051-383B-4DB7-8759-BC9BF8C43C53}" destId="{F04924A4-CED7-4BEE-ABEA-05612B07E8D4}" srcOrd="0" destOrd="0" presId="urn:microsoft.com/office/officeart/2005/8/layout/lProcess2"/>
    <dgm:cxn modelId="{68A31FC4-00F4-411B-9337-8DC0DC023099}" type="presOf" srcId="{AEDFF7B5-CD32-4858-B3F5-293785CC81EA}" destId="{6492C5BB-EAF6-45D4-BA5D-A5172F50D9C0}" srcOrd="0" destOrd="0" presId="urn:microsoft.com/office/officeart/2005/8/layout/lProcess2"/>
    <dgm:cxn modelId="{29CA60CA-1D0C-4986-B24D-4DA75257B434}" srcId="{A7AE242A-AE32-4591-8A2E-1330C0FF3C98}" destId="{AEDFF7B5-CD32-4858-B3F5-293785CC81EA}" srcOrd="1" destOrd="0" parTransId="{891FDCD5-726C-46F7-9372-7CBDB0DDDB76}" sibTransId="{0C3AC98B-40CA-4446-B9CA-32F1C08B1A49}"/>
    <dgm:cxn modelId="{2D6B67CF-F178-4CEF-9696-B964562FEBCF}" srcId="{6E603CF7-9F69-4CF2-806D-A13FA6CA59B7}" destId="{A5D05051-383B-4DB7-8759-BC9BF8C43C53}" srcOrd="2" destOrd="0" parTransId="{53F066AC-D680-43AA-A0ED-0D8A6DAE6C96}" sibTransId="{4E28FC0B-8D50-4E36-937B-E888071B6384}"/>
    <dgm:cxn modelId="{A06C0FD5-8EE4-4859-9A61-5DF92AA66EFE}" type="presOf" srcId="{57903067-0DCD-4827-BB4D-12AF63ABAB93}" destId="{82D445D1-3FE6-411F-94DC-6B4124D51301}" srcOrd="0" destOrd="0" presId="urn:microsoft.com/office/officeart/2005/8/layout/lProcess2"/>
    <dgm:cxn modelId="{B49D7DD8-B7C5-4CF8-BF87-206F9A20FA0F}" srcId="{03865548-870C-4AC3-B92C-28C7A6CF1356}" destId="{57903067-0DCD-4827-BB4D-12AF63ABAB93}" srcOrd="0" destOrd="0" parTransId="{C3A35174-9646-4B56-BD01-96D7D7EB9BEE}" sibTransId="{02EA609E-6B0D-438E-82A6-0BBB2A23FA61}"/>
    <dgm:cxn modelId="{0F3467DB-D2EF-42C7-A9F1-05313F9B8C02}" srcId="{03865548-870C-4AC3-B92C-28C7A6CF1356}" destId="{8C6FD4B0-9B58-4DCB-9AAA-C0406B1E33FD}" srcOrd="1" destOrd="0" parTransId="{AE3B789F-2387-4A28-8D69-184D9EE56167}" sibTransId="{6E343AE4-2035-4026-BDB1-1DC8532423F1}"/>
    <dgm:cxn modelId="{E79B0BE8-DB69-4B34-8434-C6154E8A7C39}" type="presOf" srcId="{7573F903-8D34-4983-B729-1B2994B54897}" destId="{50535758-494D-4C49-BEAF-2091D11D3350}" srcOrd="0" destOrd="0" presId="urn:microsoft.com/office/officeart/2005/8/layout/lProcess2"/>
    <dgm:cxn modelId="{3FE33CEA-44DB-4A15-940D-AF4F9F5DC5D2}" type="presOf" srcId="{87F76F89-9928-4193-8F40-C24CBAC504C5}" destId="{CBA684B4-5448-4943-A976-A29156D8F773}" srcOrd="0" destOrd="0" presId="urn:microsoft.com/office/officeart/2005/8/layout/lProcess2"/>
    <dgm:cxn modelId="{1A4692F2-A619-471D-8C13-D0405BC34E46}" srcId="{A7AE242A-AE32-4591-8A2E-1330C0FF3C98}" destId="{C0E54C86-BEF8-4588-BA72-2F91ABFB1CD4}" srcOrd="0" destOrd="0" parTransId="{3B4E536F-D0F5-40D4-A4BE-774C887D7FAE}" sibTransId="{A383FB14-7516-40D4-96E4-5F6954AC1DC6}"/>
    <dgm:cxn modelId="{7E66A1F9-671A-46DD-BB93-4AAF07860B43}" srcId="{6EE8CD26-854B-45F7-B042-DA5D13A6BDBE}" destId="{DD276FF8-1FF5-4FDD-B75E-1FC1FBDCB167}" srcOrd="1" destOrd="0" parTransId="{8EF32B3E-9DD6-467D-B448-B2B179263F18}" sibTransId="{D4071E81-FCC6-4470-90D6-15646F9D2175}"/>
    <dgm:cxn modelId="{948B7EFB-B373-4CE7-A458-38270769B9ED}" type="presOf" srcId="{72F06888-CFB3-43B6-9399-5241472CC158}" destId="{1665F1A2-EDFF-4C63-B62A-2A5A71EE9BC3}" srcOrd="0" destOrd="0" presId="urn:microsoft.com/office/officeart/2005/8/layout/lProcess2"/>
    <dgm:cxn modelId="{52D2997A-EBFE-4B98-A707-96185CFD2AEB}" type="presParOf" srcId="{8C08E507-A6A2-4741-9344-B156F6BCF1DC}" destId="{45827D44-EC9C-46C1-B736-A14084BFAFF3}" srcOrd="0" destOrd="0" presId="urn:microsoft.com/office/officeart/2005/8/layout/lProcess2"/>
    <dgm:cxn modelId="{A8F206EB-A3C0-4BA9-9621-425AAA9ADE14}" type="presParOf" srcId="{45827D44-EC9C-46C1-B736-A14084BFAFF3}" destId="{35CBED7E-76CA-402B-9046-51ED4B5B7486}" srcOrd="0" destOrd="0" presId="urn:microsoft.com/office/officeart/2005/8/layout/lProcess2"/>
    <dgm:cxn modelId="{4DAE061F-143B-499D-AAE4-0530D60DE88E}" type="presParOf" srcId="{45827D44-EC9C-46C1-B736-A14084BFAFF3}" destId="{81FE0E83-C24B-42A7-ADAF-51CB4FB23E63}" srcOrd="1" destOrd="0" presId="urn:microsoft.com/office/officeart/2005/8/layout/lProcess2"/>
    <dgm:cxn modelId="{564627C8-0A58-461B-8165-BCB698F7A474}" type="presParOf" srcId="{45827D44-EC9C-46C1-B736-A14084BFAFF3}" destId="{9EED24F7-086F-4153-BB64-B68EC39319EE}" srcOrd="2" destOrd="0" presId="urn:microsoft.com/office/officeart/2005/8/layout/lProcess2"/>
    <dgm:cxn modelId="{4ECAFDF9-B0B7-4F24-B82E-7215D378EE42}" type="presParOf" srcId="{9EED24F7-086F-4153-BB64-B68EC39319EE}" destId="{5AA5139D-A3EB-4A23-9A82-E5EFA72BB4B9}" srcOrd="0" destOrd="0" presId="urn:microsoft.com/office/officeart/2005/8/layout/lProcess2"/>
    <dgm:cxn modelId="{7B84B908-BBF7-4A56-BDBE-1397C0DAAA13}" type="presParOf" srcId="{5AA5139D-A3EB-4A23-9A82-E5EFA72BB4B9}" destId="{A5ACB3A1-7B6C-4143-8A74-42A1D1059255}" srcOrd="0" destOrd="0" presId="urn:microsoft.com/office/officeart/2005/8/layout/lProcess2"/>
    <dgm:cxn modelId="{71E36737-4492-4BCA-8D6E-7A32EE81AB6C}" type="presParOf" srcId="{5AA5139D-A3EB-4A23-9A82-E5EFA72BB4B9}" destId="{DD879E22-0ABD-4DF0-B732-B77BF6FC21DD}" srcOrd="1" destOrd="0" presId="urn:microsoft.com/office/officeart/2005/8/layout/lProcess2"/>
    <dgm:cxn modelId="{92923F6C-77C1-4AC5-8943-904304354EE5}" type="presParOf" srcId="{5AA5139D-A3EB-4A23-9A82-E5EFA72BB4B9}" destId="{CBA684B4-5448-4943-A976-A29156D8F773}" srcOrd="2" destOrd="0" presId="urn:microsoft.com/office/officeart/2005/8/layout/lProcess2"/>
    <dgm:cxn modelId="{B8F54456-E92D-40B7-BB5E-04D35B8743D9}" type="presParOf" srcId="{5AA5139D-A3EB-4A23-9A82-E5EFA72BB4B9}" destId="{3FF9FE5D-CB76-44C9-B96F-2056D660A104}" srcOrd="3" destOrd="0" presId="urn:microsoft.com/office/officeart/2005/8/layout/lProcess2"/>
    <dgm:cxn modelId="{33FD35EF-E475-41E7-B5C5-BAABC04557F2}" type="presParOf" srcId="{5AA5139D-A3EB-4A23-9A82-E5EFA72BB4B9}" destId="{F04924A4-CED7-4BEE-ABEA-05612B07E8D4}" srcOrd="4" destOrd="0" presId="urn:microsoft.com/office/officeart/2005/8/layout/lProcess2"/>
    <dgm:cxn modelId="{34FACFBB-CE41-4C0E-A0AC-9D837CADB7DE}" type="presParOf" srcId="{8C08E507-A6A2-4741-9344-B156F6BCF1DC}" destId="{6BD61D02-06F5-4397-8E34-759F12827EB9}" srcOrd="1" destOrd="0" presId="urn:microsoft.com/office/officeart/2005/8/layout/lProcess2"/>
    <dgm:cxn modelId="{30644D08-8681-44B5-96BA-E62CBBC4B36B}" type="presParOf" srcId="{8C08E507-A6A2-4741-9344-B156F6BCF1DC}" destId="{49E53296-60EA-4E42-93E9-A0FF930924B2}" srcOrd="2" destOrd="0" presId="urn:microsoft.com/office/officeart/2005/8/layout/lProcess2"/>
    <dgm:cxn modelId="{D9B5297E-315E-41FC-9CD5-E3D0FA0BD954}" type="presParOf" srcId="{49E53296-60EA-4E42-93E9-A0FF930924B2}" destId="{73D4A509-4EBD-4A28-A1CC-01372BEADE03}" srcOrd="0" destOrd="0" presId="urn:microsoft.com/office/officeart/2005/8/layout/lProcess2"/>
    <dgm:cxn modelId="{EF76A42C-2033-4BAB-A424-78137D2A5F1D}" type="presParOf" srcId="{49E53296-60EA-4E42-93E9-A0FF930924B2}" destId="{264EB982-BC16-4E69-9D24-9EABDC229CA5}" srcOrd="1" destOrd="0" presId="urn:microsoft.com/office/officeart/2005/8/layout/lProcess2"/>
    <dgm:cxn modelId="{CD7B04A0-573C-4843-8509-F97EBBD5745B}" type="presParOf" srcId="{49E53296-60EA-4E42-93E9-A0FF930924B2}" destId="{2C56727F-4C4F-46AC-9A62-352B5289CF3B}" srcOrd="2" destOrd="0" presId="urn:microsoft.com/office/officeart/2005/8/layout/lProcess2"/>
    <dgm:cxn modelId="{77D05CCD-ED5D-45EE-ABA2-3873ACC9D48C}" type="presParOf" srcId="{2C56727F-4C4F-46AC-9A62-352B5289CF3B}" destId="{3A4ED9BE-BDDA-4FB9-B83E-C31409C1D2CC}" srcOrd="0" destOrd="0" presId="urn:microsoft.com/office/officeart/2005/8/layout/lProcess2"/>
    <dgm:cxn modelId="{98632A56-9B3C-4F89-A428-5D54CB159E3A}" type="presParOf" srcId="{3A4ED9BE-BDDA-4FB9-B83E-C31409C1D2CC}" destId="{460A3332-E0CE-497F-871B-B74F9BB0F9DB}" srcOrd="0" destOrd="0" presId="urn:microsoft.com/office/officeart/2005/8/layout/lProcess2"/>
    <dgm:cxn modelId="{70C1D09F-DB81-4C32-A198-D82D29CA519D}" type="presParOf" srcId="{3A4ED9BE-BDDA-4FB9-B83E-C31409C1D2CC}" destId="{467DB22C-6C29-447F-873E-36CB08B1F9A3}" srcOrd="1" destOrd="0" presId="urn:microsoft.com/office/officeart/2005/8/layout/lProcess2"/>
    <dgm:cxn modelId="{D18A08AF-8AA2-4F03-94AE-34CE7894CA6F}" type="presParOf" srcId="{3A4ED9BE-BDDA-4FB9-B83E-C31409C1D2CC}" destId="{6492C5BB-EAF6-45D4-BA5D-A5172F50D9C0}" srcOrd="2" destOrd="0" presId="urn:microsoft.com/office/officeart/2005/8/layout/lProcess2"/>
    <dgm:cxn modelId="{1E3A87CA-75BE-4703-9DFD-8851EC7477F3}" type="presParOf" srcId="{3A4ED9BE-BDDA-4FB9-B83E-C31409C1D2CC}" destId="{17FFF1B5-9DC8-420C-9AF5-E2D4C3B56CE0}" srcOrd="3" destOrd="0" presId="urn:microsoft.com/office/officeart/2005/8/layout/lProcess2"/>
    <dgm:cxn modelId="{A709F7D8-CA40-425E-8465-D4322B972F4A}" type="presParOf" srcId="{3A4ED9BE-BDDA-4FB9-B83E-C31409C1D2CC}" destId="{1665F1A2-EDFF-4C63-B62A-2A5A71EE9BC3}" srcOrd="4" destOrd="0" presId="urn:microsoft.com/office/officeart/2005/8/layout/lProcess2"/>
    <dgm:cxn modelId="{A23AF14B-000F-43DF-95F6-5B3F697B3523}" type="presParOf" srcId="{8C08E507-A6A2-4741-9344-B156F6BCF1DC}" destId="{658112BA-56E5-471A-BD0F-55C6E1D3DC1F}" srcOrd="3" destOrd="0" presId="urn:microsoft.com/office/officeart/2005/8/layout/lProcess2"/>
    <dgm:cxn modelId="{09363B64-C02A-4A83-9160-B3A5D48D5B9E}" type="presParOf" srcId="{8C08E507-A6A2-4741-9344-B156F6BCF1DC}" destId="{13B412C7-4282-49BA-87E4-6B3027FE4D46}" srcOrd="4" destOrd="0" presId="urn:microsoft.com/office/officeart/2005/8/layout/lProcess2"/>
    <dgm:cxn modelId="{200087AC-9498-49F2-9BC1-C7980F892A95}" type="presParOf" srcId="{13B412C7-4282-49BA-87E4-6B3027FE4D46}" destId="{9ED377C5-1B8C-427E-A547-6C478AB0F491}" srcOrd="0" destOrd="0" presId="urn:microsoft.com/office/officeart/2005/8/layout/lProcess2"/>
    <dgm:cxn modelId="{8DE696EC-4287-42C9-A79A-82CF081AB9B3}" type="presParOf" srcId="{13B412C7-4282-49BA-87E4-6B3027FE4D46}" destId="{68C1ABD5-2466-4007-A83A-1EE83624F01F}" srcOrd="1" destOrd="0" presId="urn:microsoft.com/office/officeart/2005/8/layout/lProcess2"/>
    <dgm:cxn modelId="{A768F4AD-28F9-47F9-B66D-6B7EC5DF72A3}" type="presParOf" srcId="{13B412C7-4282-49BA-87E4-6B3027FE4D46}" destId="{9DD15511-F3C3-41A7-8AE5-E7F88DCD385E}" srcOrd="2" destOrd="0" presId="urn:microsoft.com/office/officeart/2005/8/layout/lProcess2"/>
    <dgm:cxn modelId="{50C46AB8-A9A3-448E-838D-6AB8A6F66D7A}" type="presParOf" srcId="{9DD15511-F3C3-41A7-8AE5-E7F88DCD385E}" destId="{1CFC9F7E-104D-445A-8B04-B0F9B5E290D2}" srcOrd="0" destOrd="0" presId="urn:microsoft.com/office/officeart/2005/8/layout/lProcess2"/>
    <dgm:cxn modelId="{5FCFB6B0-ED96-4CBE-BB1F-42CEC0A1693F}" type="presParOf" srcId="{1CFC9F7E-104D-445A-8B04-B0F9B5E290D2}" destId="{82D445D1-3FE6-411F-94DC-6B4124D51301}" srcOrd="0" destOrd="0" presId="urn:microsoft.com/office/officeart/2005/8/layout/lProcess2"/>
    <dgm:cxn modelId="{BBE8A8D8-8283-478E-BC64-F7CAC3743280}" type="presParOf" srcId="{1CFC9F7E-104D-445A-8B04-B0F9B5E290D2}" destId="{BB198D67-0F6C-41BE-A94E-DC06F755978A}" srcOrd="1" destOrd="0" presId="urn:microsoft.com/office/officeart/2005/8/layout/lProcess2"/>
    <dgm:cxn modelId="{1AA88D63-82FC-4D8C-8724-CD4E5D77F6EC}" type="presParOf" srcId="{1CFC9F7E-104D-445A-8B04-B0F9B5E290D2}" destId="{B1CDDE53-3C64-4DCC-9B6C-C6F145130CE2}" srcOrd="2" destOrd="0" presId="urn:microsoft.com/office/officeart/2005/8/layout/lProcess2"/>
    <dgm:cxn modelId="{33EAFD18-DC78-4241-90CE-3D8BEDE90FEC}" type="presParOf" srcId="{1CFC9F7E-104D-445A-8B04-B0F9B5E290D2}" destId="{C6EFA94D-4080-4200-A783-59318D01DEAE}" srcOrd="3" destOrd="0" presId="urn:microsoft.com/office/officeart/2005/8/layout/lProcess2"/>
    <dgm:cxn modelId="{2F063BD2-9C00-4910-A1AA-BF1A6C5360D2}" type="presParOf" srcId="{1CFC9F7E-104D-445A-8B04-B0F9B5E290D2}" destId="{13BE1291-8AC9-49E1-A37F-62C9F0E4760E}" srcOrd="4" destOrd="0" presId="urn:microsoft.com/office/officeart/2005/8/layout/lProcess2"/>
    <dgm:cxn modelId="{DE9FFC54-7DAA-4E5F-881C-6FB00DA89B87}" type="presParOf" srcId="{8C08E507-A6A2-4741-9344-B156F6BCF1DC}" destId="{5BF9E59F-9E7E-4B3C-ACE6-C5D8BB3AFB63}" srcOrd="5" destOrd="0" presId="urn:microsoft.com/office/officeart/2005/8/layout/lProcess2"/>
    <dgm:cxn modelId="{1E3B81DE-D8EA-4592-94DF-D7B784839E00}" type="presParOf" srcId="{8C08E507-A6A2-4741-9344-B156F6BCF1DC}" destId="{0FE5B485-9989-45A9-82EF-BB39EA459911}" srcOrd="6" destOrd="0" presId="urn:microsoft.com/office/officeart/2005/8/layout/lProcess2"/>
    <dgm:cxn modelId="{AB10A226-21CB-453A-9D86-0997147740B0}" type="presParOf" srcId="{0FE5B485-9989-45A9-82EF-BB39EA459911}" destId="{B155E039-E554-4A02-9118-F8C2B75FA57D}" srcOrd="0" destOrd="0" presId="urn:microsoft.com/office/officeart/2005/8/layout/lProcess2"/>
    <dgm:cxn modelId="{4A6E8400-2EF3-4560-9C25-4258F97CCE54}" type="presParOf" srcId="{0FE5B485-9989-45A9-82EF-BB39EA459911}" destId="{F5A96DAD-DEFB-4330-B34C-039B3F2867CD}" srcOrd="1" destOrd="0" presId="urn:microsoft.com/office/officeart/2005/8/layout/lProcess2"/>
    <dgm:cxn modelId="{D2CE6990-25A2-461B-AF54-7AECCB3A052C}" type="presParOf" srcId="{0FE5B485-9989-45A9-82EF-BB39EA459911}" destId="{A7BF739C-34BE-4070-892C-38FBDBA97149}" srcOrd="2" destOrd="0" presId="urn:microsoft.com/office/officeart/2005/8/layout/lProcess2"/>
    <dgm:cxn modelId="{ED9E0CF4-9C54-4FF8-8F96-8D102B2F2F67}" type="presParOf" srcId="{A7BF739C-34BE-4070-892C-38FBDBA97149}" destId="{DBF338BB-5A5F-4B80-8B8B-DCA5886F9AA6}" srcOrd="0" destOrd="0" presId="urn:microsoft.com/office/officeart/2005/8/layout/lProcess2"/>
    <dgm:cxn modelId="{8E7A59A4-298C-46D8-9E76-641E1C3EEA42}" type="presParOf" srcId="{DBF338BB-5A5F-4B80-8B8B-DCA5886F9AA6}" destId="{37F4202D-3401-4824-8A58-DFEC1225FA8A}" srcOrd="0" destOrd="0" presId="urn:microsoft.com/office/officeart/2005/8/layout/lProcess2"/>
    <dgm:cxn modelId="{ECD3C056-E904-4BEE-802C-E6BC9CA1EF5B}" type="presParOf" srcId="{DBF338BB-5A5F-4B80-8B8B-DCA5886F9AA6}" destId="{F30F6ECD-1870-4772-A241-7519745E1DF6}" srcOrd="1" destOrd="0" presId="urn:microsoft.com/office/officeart/2005/8/layout/lProcess2"/>
    <dgm:cxn modelId="{C68A362C-9DC1-435A-BB22-7CC4355F91D0}" type="presParOf" srcId="{DBF338BB-5A5F-4B80-8B8B-DCA5886F9AA6}" destId="{83D8DE25-CFFB-4759-81A9-63CDB599ED5D}" srcOrd="2" destOrd="0" presId="urn:microsoft.com/office/officeart/2005/8/layout/lProcess2"/>
    <dgm:cxn modelId="{5F9B98A6-A66A-48BD-A4CF-283B36AE68EF}" type="presParOf" srcId="{DBF338BB-5A5F-4B80-8B8B-DCA5886F9AA6}" destId="{49F4E5FF-D002-4C70-93CC-D01DD1CEC803}" srcOrd="3" destOrd="0" presId="urn:microsoft.com/office/officeart/2005/8/layout/lProcess2"/>
    <dgm:cxn modelId="{25050E2C-090F-454A-A515-92296BC5BE90}" type="presParOf" srcId="{DBF338BB-5A5F-4B80-8B8B-DCA5886F9AA6}" destId="{EC6BF0A7-B642-431E-9AE9-36E3047C9270}" srcOrd="4" destOrd="0" presId="urn:microsoft.com/office/officeart/2005/8/layout/lProcess2"/>
    <dgm:cxn modelId="{1CA5C9A0-5F75-4ECA-B9C0-43C1454C6E4D}" type="presParOf" srcId="{8C08E507-A6A2-4741-9344-B156F6BCF1DC}" destId="{ED776C41-81F6-484B-A58E-7A634FD71D62}" srcOrd="7" destOrd="0" presId="urn:microsoft.com/office/officeart/2005/8/layout/lProcess2"/>
    <dgm:cxn modelId="{5EE5C840-6350-4739-A8ED-E17D35E9B841}" type="presParOf" srcId="{8C08E507-A6A2-4741-9344-B156F6BCF1DC}" destId="{8C50D986-DE92-44B6-BB76-EC5D2FB1F6C9}" srcOrd="8" destOrd="0" presId="urn:microsoft.com/office/officeart/2005/8/layout/lProcess2"/>
    <dgm:cxn modelId="{E8C47F63-98BF-4EB7-850D-EC86793388FF}" type="presParOf" srcId="{8C50D986-DE92-44B6-BB76-EC5D2FB1F6C9}" destId="{E1F8DFA4-B068-4DBA-A5E6-9592B1F33A35}" srcOrd="0" destOrd="0" presId="urn:microsoft.com/office/officeart/2005/8/layout/lProcess2"/>
    <dgm:cxn modelId="{C1272496-629D-4CDF-AFBB-77D6E88C6DBC}" type="presParOf" srcId="{8C50D986-DE92-44B6-BB76-EC5D2FB1F6C9}" destId="{AB83C611-E15B-4B40-870A-2F493232F44B}" srcOrd="1" destOrd="0" presId="urn:microsoft.com/office/officeart/2005/8/layout/lProcess2"/>
    <dgm:cxn modelId="{D383FB71-3DB8-4788-8E54-3CB3008845C0}" type="presParOf" srcId="{8C50D986-DE92-44B6-BB76-EC5D2FB1F6C9}" destId="{1B9FB229-9C68-49B3-AE48-1BF744407FE7}" srcOrd="2" destOrd="0" presId="urn:microsoft.com/office/officeart/2005/8/layout/lProcess2"/>
    <dgm:cxn modelId="{AF4BA94B-FBE9-4590-97BE-6E14BCCAE1F9}" type="presParOf" srcId="{1B9FB229-9C68-49B3-AE48-1BF744407FE7}" destId="{44C1B4A6-4155-4D11-AADE-4FA539152EDC}" srcOrd="0" destOrd="0" presId="urn:microsoft.com/office/officeart/2005/8/layout/lProcess2"/>
    <dgm:cxn modelId="{4EC27B75-8638-4AD3-8649-15360CE71A1B}" type="presParOf" srcId="{44C1B4A6-4155-4D11-AADE-4FA539152EDC}" destId="{078A74E2-0294-4466-9E16-0B14CE111928}" srcOrd="0" destOrd="0" presId="urn:microsoft.com/office/officeart/2005/8/layout/lProcess2"/>
    <dgm:cxn modelId="{641AA26B-87F6-4E6F-9370-46BF9319DA1B}" type="presParOf" srcId="{44C1B4A6-4155-4D11-AADE-4FA539152EDC}" destId="{A7607303-39AC-4E98-A8B8-CD78E2B74A3C}" srcOrd="1" destOrd="0" presId="urn:microsoft.com/office/officeart/2005/8/layout/lProcess2"/>
    <dgm:cxn modelId="{B1A4BE57-0CEE-4C31-BB33-2FBEAA7984AE}" type="presParOf" srcId="{44C1B4A6-4155-4D11-AADE-4FA539152EDC}" destId="{6597AB9A-BFD7-408C-A71E-E4C922717803}" srcOrd="2" destOrd="0" presId="urn:microsoft.com/office/officeart/2005/8/layout/lProcess2"/>
    <dgm:cxn modelId="{9921766E-1734-4382-BDD8-62E360FA34F6}" type="presParOf" srcId="{44C1B4A6-4155-4D11-AADE-4FA539152EDC}" destId="{F72EF22C-8C00-48DF-AF09-0D3AB63F0CCB}" srcOrd="3" destOrd="0" presId="urn:microsoft.com/office/officeart/2005/8/layout/lProcess2"/>
    <dgm:cxn modelId="{13293AF6-4D6A-4369-9E5D-705C3716B8BE}" type="presParOf" srcId="{44C1B4A6-4155-4D11-AADE-4FA539152EDC}" destId="{50535758-494D-4C49-BEAF-2091D11D335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886F0C-406E-4EE1-9FED-201928BBFB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73E2635-C35D-4522-8EA5-BEE4B1BF5041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55C5720C-EFF1-4FB1-B9B2-B00DB96D4FC9}" type="parTrans" cxnId="{9B5D17DE-AF3F-49BE-8787-4B2299C3765E}">
      <dgm:prSet/>
      <dgm:spPr/>
      <dgm:t>
        <a:bodyPr/>
        <a:lstStyle/>
        <a:p>
          <a:endParaRPr lang="en-AU"/>
        </a:p>
      </dgm:t>
    </dgm:pt>
    <dgm:pt modelId="{C02D1190-A1B8-49C7-B6CC-DB87A5711B85}" type="sibTrans" cxnId="{9B5D17DE-AF3F-49BE-8787-4B2299C3765E}">
      <dgm:prSet/>
      <dgm:spPr/>
      <dgm:t>
        <a:bodyPr/>
        <a:lstStyle/>
        <a:p>
          <a:endParaRPr lang="en-AU"/>
        </a:p>
      </dgm:t>
    </dgm:pt>
    <dgm:pt modelId="{C0918260-62A8-4D10-9200-333215E414BF}">
      <dgm:prSet phldrT="[Text]"/>
      <dgm:spPr/>
      <dgm:t>
        <a:bodyPr/>
        <a:lstStyle/>
        <a:p>
          <a:r>
            <a:rPr lang="en-AU" dirty="0"/>
            <a:t>Information for modular/flexible standard there</a:t>
          </a:r>
        </a:p>
      </dgm:t>
    </dgm:pt>
    <dgm:pt modelId="{8222C36D-183D-402A-B44D-33392C24AC6C}" type="parTrans" cxnId="{E7507993-2E0D-4C34-AAA6-D5B93290A0D4}">
      <dgm:prSet/>
      <dgm:spPr/>
      <dgm:t>
        <a:bodyPr/>
        <a:lstStyle/>
        <a:p>
          <a:endParaRPr lang="en-AU"/>
        </a:p>
      </dgm:t>
    </dgm:pt>
    <dgm:pt modelId="{520E3089-3976-49AA-8082-27B7D0E09C19}" type="sibTrans" cxnId="{E7507993-2E0D-4C34-AAA6-D5B93290A0D4}">
      <dgm:prSet/>
      <dgm:spPr/>
      <dgm:t>
        <a:bodyPr/>
        <a:lstStyle/>
        <a:p>
          <a:endParaRPr lang="en-AU"/>
        </a:p>
      </dgm:t>
    </dgm:pt>
    <dgm:pt modelId="{B6DF839A-77DB-4433-BDA5-D391502DC56F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4131D4C5-52BD-4DF4-A7B1-933C25DCD3A5}" type="parTrans" cxnId="{1A0D31E3-6B4D-4F24-AFFB-42E4F2A3D5A9}">
      <dgm:prSet/>
      <dgm:spPr/>
      <dgm:t>
        <a:bodyPr/>
        <a:lstStyle/>
        <a:p>
          <a:endParaRPr lang="en-AU"/>
        </a:p>
      </dgm:t>
    </dgm:pt>
    <dgm:pt modelId="{7AFA7DA8-1EE8-4139-A1E7-429061E02408}" type="sibTrans" cxnId="{1A0D31E3-6B4D-4F24-AFFB-42E4F2A3D5A9}">
      <dgm:prSet/>
      <dgm:spPr/>
      <dgm:t>
        <a:bodyPr/>
        <a:lstStyle/>
        <a:p>
          <a:endParaRPr lang="en-AU"/>
        </a:p>
      </dgm:t>
    </dgm:pt>
    <dgm:pt modelId="{CB2C40D2-7EDB-4B91-A9D5-708858B64665}">
      <dgm:prSet phldrT="[Text]"/>
      <dgm:spPr/>
      <dgm:t>
        <a:bodyPr/>
        <a:lstStyle/>
        <a:p>
          <a:r>
            <a:rPr lang="en-AU" dirty="0"/>
            <a:t>It’s time to lead with CoP and labelling</a:t>
          </a:r>
        </a:p>
      </dgm:t>
    </dgm:pt>
    <dgm:pt modelId="{7904A3D7-D420-42FB-8B05-ABFDAE273B40}" type="parTrans" cxnId="{D4D469CA-D500-4C4C-9DA2-17C433D5AC3D}">
      <dgm:prSet/>
      <dgm:spPr/>
      <dgm:t>
        <a:bodyPr/>
        <a:lstStyle/>
        <a:p>
          <a:endParaRPr lang="en-AU"/>
        </a:p>
      </dgm:t>
    </dgm:pt>
    <dgm:pt modelId="{6C617471-6AEB-4613-99FD-C0577DB5C73D}" type="sibTrans" cxnId="{D4D469CA-D500-4C4C-9DA2-17C433D5AC3D}">
      <dgm:prSet/>
      <dgm:spPr/>
      <dgm:t>
        <a:bodyPr/>
        <a:lstStyle/>
        <a:p>
          <a:endParaRPr lang="en-AU"/>
        </a:p>
      </dgm:t>
    </dgm:pt>
    <dgm:pt modelId="{65EB8B6D-51D0-496F-85D7-AF26BBEDD60F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5D3F0EC6-06FB-41A4-9B91-E5C23615102C}" type="parTrans" cxnId="{4CE52B1F-1A86-47A0-829C-552FC2192076}">
      <dgm:prSet/>
      <dgm:spPr/>
      <dgm:t>
        <a:bodyPr/>
        <a:lstStyle/>
        <a:p>
          <a:endParaRPr lang="en-AU"/>
        </a:p>
      </dgm:t>
    </dgm:pt>
    <dgm:pt modelId="{CA93123C-DFC7-4C55-A9AD-6DB1F5088A73}" type="sibTrans" cxnId="{4CE52B1F-1A86-47A0-829C-552FC2192076}">
      <dgm:prSet/>
      <dgm:spPr/>
      <dgm:t>
        <a:bodyPr/>
        <a:lstStyle/>
        <a:p>
          <a:endParaRPr lang="en-AU"/>
        </a:p>
      </dgm:t>
    </dgm:pt>
    <dgm:pt modelId="{C9862653-84E4-4F67-B814-741692F2C06B}">
      <dgm:prSet phldrT="[Text]"/>
      <dgm:spPr/>
      <dgm:t>
        <a:bodyPr/>
        <a:lstStyle/>
        <a:p>
          <a:r>
            <a:rPr lang="en-AU" dirty="0"/>
            <a:t>Needs promotion and education</a:t>
          </a:r>
        </a:p>
      </dgm:t>
    </dgm:pt>
    <dgm:pt modelId="{20103A25-78BA-45B9-B624-34D27C094C46}" type="parTrans" cxnId="{249DE16B-88AD-4047-A9B5-5D7FB3CB21A3}">
      <dgm:prSet/>
      <dgm:spPr/>
      <dgm:t>
        <a:bodyPr/>
        <a:lstStyle/>
        <a:p>
          <a:endParaRPr lang="en-AU"/>
        </a:p>
      </dgm:t>
    </dgm:pt>
    <dgm:pt modelId="{4A4A1123-BF18-4148-938E-28DF29F0C4C3}" type="sibTrans" cxnId="{249DE16B-88AD-4047-A9B5-5D7FB3CB21A3}">
      <dgm:prSet/>
      <dgm:spPr/>
      <dgm:t>
        <a:bodyPr/>
        <a:lstStyle/>
        <a:p>
          <a:endParaRPr lang="en-AU"/>
        </a:p>
      </dgm:t>
    </dgm:pt>
    <dgm:pt modelId="{D5A740CA-7055-485A-8CE3-380A13B14381}">
      <dgm:prSet/>
      <dgm:spPr/>
      <dgm:t>
        <a:bodyPr/>
        <a:lstStyle/>
        <a:p>
          <a:endParaRPr lang="en-AU"/>
        </a:p>
      </dgm:t>
    </dgm:pt>
    <dgm:pt modelId="{0A1C66AF-AA63-4200-8297-40E2071ABF55}" type="parTrans" cxnId="{901501C9-AC75-4C1C-B0CE-DDB334B1E247}">
      <dgm:prSet/>
      <dgm:spPr/>
    </dgm:pt>
    <dgm:pt modelId="{9195E193-1880-48C6-9BB6-4A1CE2136D1F}" type="sibTrans" cxnId="{901501C9-AC75-4C1C-B0CE-DDB334B1E247}">
      <dgm:prSet/>
      <dgm:spPr/>
    </dgm:pt>
    <dgm:pt modelId="{A82E0492-EF6D-4FFE-AA8B-4E7E63C57FC2}">
      <dgm:prSet/>
      <dgm:spPr/>
      <dgm:t>
        <a:bodyPr/>
        <a:lstStyle/>
        <a:p>
          <a:r>
            <a:rPr lang="en-AU" dirty="0"/>
            <a:t>Active in trading, regulation and training</a:t>
          </a:r>
        </a:p>
      </dgm:t>
    </dgm:pt>
    <dgm:pt modelId="{C7CC477C-5BF0-491A-9C34-2D1C046EEF1D}" type="parTrans" cxnId="{1F5DCE8E-AB5F-4D6F-9297-46247E252224}">
      <dgm:prSet/>
      <dgm:spPr/>
    </dgm:pt>
    <dgm:pt modelId="{815E2A74-6847-4E56-B76A-E565B2707035}" type="sibTrans" cxnId="{1F5DCE8E-AB5F-4D6F-9297-46247E252224}">
      <dgm:prSet/>
      <dgm:spPr/>
    </dgm:pt>
    <dgm:pt modelId="{C51523BC-2EBC-4E54-8BE9-D5D4FBFEC53B}" type="pres">
      <dgm:prSet presAssocID="{4A886F0C-406E-4EE1-9FED-201928BBFBBC}" presName="linearFlow" presStyleCnt="0">
        <dgm:presLayoutVars>
          <dgm:dir/>
          <dgm:animLvl val="lvl"/>
          <dgm:resizeHandles val="exact"/>
        </dgm:presLayoutVars>
      </dgm:prSet>
      <dgm:spPr/>
    </dgm:pt>
    <dgm:pt modelId="{F7C4EE3D-0D44-49E1-8386-2B29C5254D4C}" type="pres">
      <dgm:prSet presAssocID="{D73E2635-C35D-4522-8EA5-BEE4B1BF5041}" presName="composite" presStyleCnt="0"/>
      <dgm:spPr/>
    </dgm:pt>
    <dgm:pt modelId="{E42CA8C5-0F6A-4425-8589-62A4A1052DF6}" type="pres">
      <dgm:prSet presAssocID="{D73E2635-C35D-4522-8EA5-BEE4B1BF504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B0360B8-410F-46AA-8374-6E6A91645396}" type="pres">
      <dgm:prSet presAssocID="{D73E2635-C35D-4522-8EA5-BEE4B1BF5041}" presName="descendantText" presStyleLbl="alignAcc1" presStyleIdx="0" presStyleCnt="4">
        <dgm:presLayoutVars>
          <dgm:bulletEnabled val="1"/>
        </dgm:presLayoutVars>
      </dgm:prSet>
      <dgm:spPr/>
    </dgm:pt>
    <dgm:pt modelId="{348E64E9-63C7-4A40-9B61-7223A08D6D04}" type="pres">
      <dgm:prSet presAssocID="{C02D1190-A1B8-49C7-B6CC-DB87A5711B85}" presName="sp" presStyleCnt="0"/>
      <dgm:spPr/>
    </dgm:pt>
    <dgm:pt modelId="{3A68C915-E7D9-4C0A-9368-E77DE042F836}" type="pres">
      <dgm:prSet presAssocID="{B6DF839A-77DB-4433-BDA5-D391502DC56F}" presName="composite" presStyleCnt="0"/>
      <dgm:spPr/>
    </dgm:pt>
    <dgm:pt modelId="{8782DDAE-D0D4-453D-863D-9C0A6950BDA2}" type="pres">
      <dgm:prSet presAssocID="{B6DF839A-77DB-4433-BDA5-D391502DC56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A18FBAA-DA12-4944-AC35-2A52B5EAACA7}" type="pres">
      <dgm:prSet presAssocID="{B6DF839A-77DB-4433-BDA5-D391502DC56F}" presName="descendantText" presStyleLbl="alignAcc1" presStyleIdx="1" presStyleCnt="4">
        <dgm:presLayoutVars>
          <dgm:bulletEnabled val="1"/>
        </dgm:presLayoutVars>
      </dgm:prSet>
      <dgm:spPr/>
    </dgm:pt>
    <dgm:pt modelId="{7A48AF83-63CA-493A-BEA4-94B4E91677B1}" type="pres">
      <dgm:prSet presAssocID="{7AFA7DA8-1EE8-4139-A1E7-429061E02408}" presName="sp" presStyleCnt="0"/>
      <dgm:spPr/>
    </dgm:pt>
    <dgm:pt modelId="{71317ECA-50A8-4354-93FC-971AF6FABF19}" type="pres">
      <dgm:prSet presAssocID="{65EB8B6D-51D0-496F-85D7-AF26BBEDD60F}" presName="composite" presStyleCnt="0"/>
      <dgm:spPr/>
    </dgm:pt>
    <dgm:pt modelId="{8D4C89AD-A52C-4A89-B68D-84D393383B92}" type="pres">
      <dgm:prSet presAssocID="{65EB8B6D-51D0-496F-85D7-AF26BBEDD60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65923F8-E841-4FCB-AF88-B7D8A712C7D6}" type="pres">
      <dgm:prSet presAssocID="{65EB8B6D-51D0-496F-85D7-AF26BBEDD60F}" presName="descendantText" presStyleLbl="alignAcc1" presStyleIdx="2" presStyleCnt="4">
        <dgm:presLayoutVars>
          <dgm:bulletEnabled val="1"/>
        </dgm:presLayoutVars>
      </dgm:prSet>
      <dgm:spPr/>
    </dgm:pt>
    <dgm:pt modelId="{D3C96AEA-13FC-4FF8-929A-E021A61A19FE}" type="pres">
      <dgm:prSet presAssocID="{CA93123C-DFC7-4C55-A9AD-6DB1F5088A73}" presName="sp" presStyleCnt="0"/>
      <dgm:spPr/>
    </dgm:pt>
    <dgm:pt modelId="{2856D42D-A88A-4C50-A2D2-F4BC0615A9C4}" type="pres">
      <dgm:prSet presAssocID="{D5A740CA-7055-485A-8CE3-380A13B14381}" presName="composite" presStyleCnt="0"/>
      <dgm:spPr/>
    </dgm:pt>
    <dgm:pt modelId="{519E6978-A7FA-4370-89E3-4F7698461015}" type="pres">
      <dgm:prSet presAssocID="{D5A740CA-7055-485A-8CE3-380A13B1438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DCA862A-3529-46BE-B993-12EBA31A0849}" type="pres">
      <dgm:prSet presAssocID="{D5A740CA-7055-485A-8CE3-380A13B1438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CE52B1F-1A86-47A0-829C-552FC2192076}" srcId="{4A886F0C-406E-4EE1-9FED-201928BBFBBC}" destId="{65EB8B6D-51D0-496F-85D7-AF26BBEDD60F}" srcOrd="2" destOrd="0" parTransId="{5D3F0EC6-06FB-41A4-9B91-E5C23615102C}" sibTransId="{CA93123C-DFC7-4C55-A9AD-6DB1F5088A73}"/>
    <dgm:cxn modelId="{D3FFF469-7C64-4923-BEE2-E772CE932F4E}" type="presOf" srcId="{65EB8B6D-51D0-496F-85D7-AF26BBEDD60F}" destId="{8D4C89AD-A52C-4A89-B68D-84D393383B92}" srcOrd="0" destOrd="0" presId="urn:microsoft.com/office/officeart/2005/8/layout/chevron2"/>
    <dgm:cxn modelId="{249DE16B-88AD-4047-A9B5-5D7FB3CB21A3}" srcId="{65EB8B6D-51D0-496F-85D7-AF26BBEDD60F}" destId="{C9862653-84E4-4F67-B814-741692F2C06B}" srcOrd="0" destOrd="0" parTransId="{20103A25-78BA-45B9-B624-34D27C094C46}" sibTransId="{4A4A1123-BF18-4148-938E-28DF29F0C4C3}"/>
    <dgm:cxn modelId="{F81B1380-08B3-4E08-9EB4-47396C597352}" type="presOf" srcId="{D5A740CA-7055-485A-8CE3-380A13B14381}" destId="{519E6978-A7FA-4370-89E3-4F7698461015}" srcOrd="0" destOrd="0" presId="urn:microsoft.com/office/officeart/2005/8/layout/chevron2"/>
    <dgm:cxn modelId="{0DF36984-D9F2-4B6C-905F-9784935F3687}" type="presOf" srcId="{4A886F0C-406E-4EE1-9FED-201928BBFBBC}" destId="{C51523BC-2EBC-4E54-8BE9-D5D4FBFEC53B}" srcOrd="0" destOrd="0" presId="urn:microsoft.com/office/officeart/2005/8/layout/chevron2"/>
    <dgm:cxn modelId="{E9F7AD8A-779A-42B5-AB14-81C864798EAE}" type="presOf" srcId="{B6DF839A-77DB-4433-BDA5-D391502DC56F}" destId="{8782DDAE-D0D4-453D-863D-9C0A6950BDA2}" srcOrd="0" destOrd="0" presId="urn:microsoft.com/office/officeart/2005/8/layout/chevron2"/>
    <dgm:cxn modelId="{1F5DCE8E-AB5F-4D6F-9297-46247E252224}" srcId="{D5A740CA-7055-485A-8CE3-380A13B14381}" destId="{A82E0492-EF6D-4FFE-AA8B-4E7E63C57FC2}" srcOrd="0" destOrd="0" parTransId="{C7CC477C-5BF0-491A-9C34-2D1C046EEF1D}" sibTransId="{815E2A74-6847-4E56-B76A-E565B2707035}"/>
    <dgm:cxn modelId="{E7507993-2E0D-4C34-AAA6-D5B93290A0D4}" srcId="{D73E2635-C35D-4522-8EA5-BEE4B1BF5041}" destId="{C0918260-62A8-4D10-9200-333215E414BF}" srcOrd="0" destOrd="0" parTransId="{8222C36D-183D-402A-B44D-33392C24AC6C}" sibTransId="{520E3089-3976-49AA-8082-27B7D0E09C19}"/>
    <dgm:cxn modelId="{5CDE7C95-145B-42F5-AA99-AE67025AF1D9}" type="presOf" srcId="{C9862653-84E4-4F67-B814-741692F2C06B}" destId="{865923F8-E841-4FCB-AF88-B7D8A712C7D6}" srcOrd="0" destOrd="0" presId="urn:microsoft.com/office/officeart/2005/8/layout/chevron2"/>
    <dgm:cxn modelId="{C2041B9C-DCAC-48FA-B07D-322C1D3B39E0}" type="presOf" srcId="{D73E2635-C35D-4522-8EA5-BEE4B1BF5041}" destId="{E42CA8C5-0F6A-4425-8589-62A4A1052DF6}" srcOrd="0" destOrd="0" presId="urn:microsoft.com/office/officeart/2005/8/layout/chevron2"/>
    <dgm:cxn modelId="{BF3ACBA8-F500-40CE-98E4-DC038ED798E4}" type="presOf" srcId="{CB2C40D2-7EDB-4B91-A9D5-708858B64665}" destId="{6A18FBAA-DA12-4944-AC35-2A52B5EAACA7}" srcOrd="0" destOrd="0" presId="urn:microsoft.com/office/officeart/2005/8/layout/chevron2"/>
    <dgm:cxn modelId="{A99680A9-5F45-4062-A321-9A494630BB25}" type="presOf" srcId="{A82E0492-EF6D-4FFE-AA8B-4E7E63C57FC2}" destId="{ADCA862A-3529-46BE-B993-12EBA31A0849}" srcOrd="0" destOrd="0" presId="urn:microsoft.com/office/officeart/2005/8/layout/chevron2"/>
    <dgm:cxn modelId="{BAAFC2B7-D7BF-45ED-8BED-8643BB18BFED}" type="presOf" srcId="{C0918260-62A8-4D10-9200-333215E414BF}" destId="{CB0360B8-410F-46AA-8374-6E6A91645396}" srcOrd="0" destOrd="0" presId="urn:microsoft.com/office/officeart/2005/8/layout/chevron2"/>
    <dgm:cxn modelId="{901501C9-AC75-4C1C-B0CE-DDB334B1E247}" srcId="{4A886F0C-406E-4EE1-9FED-201928BBFBBC}" destId="{D5A740CA-7055-485A-8CE3-380A13B14381}" srcOrd="3" destOrd="0" parTransId="{0A1C66AF-AA63-4200-8297-40E2071ABF55}" sibTransId="{9195E193-1880-48C6-9BB6-4A1CE2136D1F}"/>
    <dgm:cxn modelId="{D4D469CA-D500-4C4C-9DA2-17C433D5AC3D}" srcId="{B6DF839A-77DB-4433-BDA5-D391502DC56F}" destId="{CB2C40D2-7EDB-4B91-A9D5-708858B64665}" srcOrd="0" destOrd="0" parTransId="{7904A3D7-D420-42FB-8B05-ABFDAE273B40}" sibTransId="{6C617471-6AEB-4613-99FD-C0577DB5C73D}"/>
    <dgm:cxn modelId="{9B5D17DE-AF3F-49BE-8787-4B2299C3765E}" srcId="{4A886F0C-406E-4EE1-9FED-201928BBFBBC}" destId="{D73E2635-C35D-4522-8EA5-BEE4B1BF5041}" srcOrd="0" destOrd="0" parTransId="{55C5720C-EFF1-4FB1-B9B2-B00DB96D4FC9}" sibTransId="{C02D1190-A1B8-49C7-B6CC-DB87A5711B85}"/>
    <dgm:cxn modelId="{1A0D31E3-6B4D-4F24-AFFB-42E4F2A3D5A9}" srcId="{4A886F0C-406E-4EE1-9FED-201928BBFBBC}" destId="{B6DF839A-77DB-4433-BDA5-D391502DC56F}" srcOrd="1" destOrd="0" parTransId="{4131D4C5-52BD-4DF4-A7B1-933C25DCD3A5}" sibTransId="{7AFA7DA8-1EE8-4139-A1E7-429061E02408}"/>
    <dgm:cxn modelId="{E948D84A-E1A7-49C7-A589-BD65953BA581}" type="presParOf" srcId="{C51523BC-2EBC-4E54-8BE9-D5D4FBFEC53B}" destId="{F7C4EE3D-0D44-49E1-8386-2B29C5254D4C}" srcOrd="0" destOrd="0" presId="urn:microsoft.com/office/officeart/2005/8/layout/chevron2"/>
    <dgm:cxn modelId="{6E182758-4ABA-4A30-9767-836A0542F4BE}" type="presParOf" srcId="{F7C4EE3D-0D44-49E1-8386-2B29C5254D4C}" destId="{E42CA8C5-0F6A-4425-8589-62A4A1052DF6}" srcOrd="0" destOrd="0" presId="urn:microsoft.com/office/officeart/2005/8/layout/chevron2"/>
    <dgm:cxn modelId="{49D6BAE8-C12A-4AF4-8F80-638A720F7838}" type="presParOf" srcId="{F7C4EE3D-0D44-49E1-8386-2B29C5254D4C}" destId="{CB0360B8-410F-46AA-8374-6E6A91645396}" srcOrd="1" destOrd="0" presId="urn:microsoft.com/office/officeart/2005/8/layout/chevron2"/>
    <dgm:cxn modelId="{7625D8C8-2B63-4951-B096-0589BFE44CB8}" type="presParOf" srcId="{C51523BC-2EBC-4E54-8BE9-D5D4FBFEC53B}" destId="{348E64E9-63C7-4A40-9B61-7223A08D6D04}" srcOrd="1" destOrd="0" presId="urn:microsoft.com/office/officeart/2005/8/layout/chevron2"/>
    <dgm:cxn modelId="{9CE7D02F-6E40-4968-810F-65062E92BF27}" type="presParOf" srcId="{C51523BC-2EBC-4E54-8BE9-D5D4FBFEC53B}" destId="{3A68C915-E7D9-4C0A-9368-E77DE042F836}" srcOrd="2" destOrd="0" presId="urn:microsoft.com/office/officeart/2005/8/layout/chevron2"/>
    <dgm:cxn modelId="{9A02C433-619C-49C6-B6E1-8061E05DB6D9}" type="presParOf" srcId="{3A68C915-E7D9-4C0A-9368-E77DE042F836}" destId="{8782DDAE-D0D4-453D-863D-9C0A6950BDA2}" srcOrd="0" destOrd="0" presId="urn:microsoft.com/office/officeart/2005/8/layout/chevron2"/>
    <dgm:cxn modelId="{07D7497E-2E8D-4F3F-88A9-0C38339BCA3A}" type="presParOf" srcId="{3A68C915-E7D9-4C0A-9368-E77DE042F836}" destId="{6A18FBAA-DA12-4944-AC35-2A52B5EAACA7}" srcOrd="1" destOrd="0" presId="urn:microsoft.com/office/officeart/2005/8/layout/chevron2"/>
    <dgm:cxn modelId="{2503A404-0D41-43E7-B456-787EE206BD78}" type="presParOf" srcId="{C51523BC-2EBC-4E54-8BE9-D5D4FBFEC53B}" destId="{7A48AF83-63CA-493A-BEA4-94B4E91677B1}" srcOrd="3" destOrd="0" presId="urn:microsoft.com/office/officeart/2005/8/layout/chevron2"/>
    <dgm:cxn modelId="{622EBC35-3410-433E-932D-9CBEF7864EAE}" type="presParOf" srcId="{C51523BC-2EBC-4E54-8BE9-D5D4FBFEC53B}" destId="{71317ECA-50A8-4354-93FC-971AF6FABF19}" srcOrd="4" destOrd="0" presId="urn:microsoft.com/office/officeart/2005/8/layout/chevron2"/>
    <dgm:cxn modelId="{F399C1F3-44AB-44B5-B162-C85319A2F166}" type="presParOf" srcId="{71317ECA-50A8-4354-93FC-971AF6FABF19}" destId="{8D4C89AD-A52C-4A89-B68D-84D393383B92}" srcOrd="0" destOrd="0" presId="urn:microsoft.com/office/officeart/2005/8/layout/chevron2"/>
    <dgm:cxn modelId="{8E28E6E5-7B89-480D-9CC1-F5D8D7AC3470}" type="presParOf" srcId="{71317ECA-50A8-4354-93FC-971AF6FABF19}" destId="{865923F8-E841-4FCB-AF88-B7D8A712C7D6}" srcOrd="1" destOrd="0" presId="urn:microsoft.com/office/officeart/2005/8/layout/chevron2"/>
    <dgm:cxn modelId="{414F46B6-3E19-46BC-AD23-E9A6B77F2F43}" type="presParOf" srcId="{C51523BC-2EBC-4E54-8BE9-D5D4FBFEC53B}" destId="{D3C96AEA-13FC-4FF8-929A-E021A61A19FE}" srcOrd="5" destOrd="0" presId="urn:microsoft.com/office/officeart/2005/8/layout/chevron2"/>
    <dgm:cxn modelId="{FF812E00-3537-4821-B247-0E1313D40FF1}" type="presParOf" srcId="{C51523BC-2EBC-4E54-8BE9-D5D4FBFEC53B}" destId="{2856D42D-A88A-4C50-A2D2-F4BC0615A9C4}" srcOrd="6" destOrd="0" presId="urn:microsoft.com/office/officeart/2005/8/layout/chevron2"/>
    <dgm:cxn modelId="{6C59F1C3-CA8F-4D82-B816-35CBCE9554F0}" type="presParOf" srcId="{2856D42D-A88A-4C50-A2D2-F4BC0615A9C4}" destId="{519E6978-A7FA-4370-89E3-4F7698461015}" srcOrd="0" destOrd="0" presId="urn:microsoft.com/office/officeart/2005/8/layout/chevron2"/>
    <dgm:cxn modelId="{A573832F-3C30-4953-8DD5-3B0E80887C6E}" type="presParOf" srcId="{2856D42D-A88A-4C50-A2D2-F4BC0615A9C4}" destId="{ADCA862A-3529-46BE-B993-12EBA31A08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2FEB06-21FD-41AC-8402-3EBEA41A31A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FEB125A-59FC-4DC7-8AE7-E96F853AE964}">
      <dgm:prSet phldrT="[Text]"/>
      <dgm:spPr/>
      <dgm:t>
        <a:bodyPr/>
        <a:lstStyle/>
        <a:p>
          <a:r>
            <a:rPr lang="en-AU" dirty="0"/>
            <a:t>Sector</a:t>
          </a:r>
        </a:p>
      </dgm:t>
    </dgm:pt>
    <dgm:pt modelId="{D1BA5E44-D7C9-4D97-A8D7-22218C04D7D2}" type="parTrans" cxnId="{C6C184DE-4FB1-4FA7-9D2A-3A7D11C0F126}">
      <dgm:prSet/>
      <dgm:spPr/>
      <dgm:t>
        <a:bodyPr/>
        <a:lstStyle/>
        <a:p>
          <a:endParaRPr lang="en-AU"/>
        </a:p>
      </dgm:t>
    </dgm:pt>
    <dgm:pt modelId="{A3BB0FB2-A22B-4DA5-B147-9C8B1F0E27A2}" type="sibTrans" cxnId="{C6C184DE-4FB1-4FA7-9D2A-3A7D11C0F126}">
      <dgm:prSet/>
      <dgm:spPr/>
      <dgm:t>
        <a:bodyPr/>
        <a:lstStyle/>
        <a:p>
          <a:endParaRPr lang="en-AU"/>
        </a:p>
      </dgm:t>
    </dgm:pt>
    <dgm:pt modelId="{5016EF80-63C0-41CD-825D-C6A14E49BAA4}">
      <dgm:prSet phldrT="[Text]"/>
      <dgm:spPr/>
      <dgm:t>
        <a:bodyPr/>
        <a:lstStyle/>
        <a:p>
          <a:r>
            <a:rPr lang="en-AU" dirty="0"/>
            <a:t>Need industry body</a:t>
          </a:r>
        </a:p>
      </dgm:t>
    </dgm:pt>
    <dgm:pt modelId="{FBD5F2E7-AA67-4F35-8855-316524D8DF60}" type="parTrans" cxnId="{70C5E57D-3A1B-4A9D-B37B-16DA3A6508C7}">
      <dgm:prSet/>
      <dgm:spPr/>
      <dgm:t>
        <a:bodyPr/>
        <a:lstStyle/>
        <a:p>
          <a:endParaRPr lang="en-AU"/>
        </a:p>
      </dgm:t>
    </dgm:pt>
    <dgm:pt modelId="{91973D08-05FD-4EC0-82C1-864594DF4531}" type="sibTrans" cxnId="{70C5E57D-3A1B-4A9D-B37B-16DA3A6508C7}">
      <dgm:prSet/>
      <dgm:spPr/>
      <dgm:t>
        <a:bodyPr/>
        <a:lstStyle/>
        <a:p>
          <a:endParaRPr lang="en-AU"/>
        </a:p>
      </dgm:t>
    </dgm:pt>
    <dgm:pt modelId="{958FF04A-6364-4495-92E0-9626CF0984A9}">
      <dgm:prSet phldrT="[Text]"/>
      <dgm:spPr/>
      <dgm:t>
        <a:bodyPr/>
        <a:lstStyle/>
        <a:p>
          <a:r>
            <a:rPr lang="en-AU" dirty="0"/>
            <a:t>Strategy</a:t>
          </a:r>
        </a:p>
      </dgm:t>
    </dgm:pt>
    <dgm:pt modelId="{BE826B03-0997-466A-8938-CBC51E4DE4E2}" type="parTrans" cxnId="{2C0A324E-6C36-4846-BEDB-1F3E56A69126}">
      <dgm:prSet/>
      <dgm:spPr/>
      <dgm:t>
        <a:bodyPr/>
        <a:lstStyle/>
        <a:p>
          <a:endParaRPr lang="en-AU"/>
        </a:p>
      </dgm:t>
    </dgm:pt>
    <dgm:pt modelId="{877D83E3-39E5-4C2B-AD6D-7E4F90573FFE}" type="sibTrans" cxnId="{2C0A324E-6C36-4846-BEDB-1F3E56A69126}">
      <dgm:prSet/>
      <dgm:spPr/>
      <dgm:t>
        <a:bodyPr/>
        <a:lstStyle/>
        <a:p>
          <a:endParaRPr lang="en-AU"/>
        </a:p>
      </dgm:t>
    </dgm:pt>
    <dgm:pt modelId="{436E5D45-8FED-485A-A8AF-CB7E8980B33B}">
      <dgm:prSet phldrT="[Text]"/>
      <dgm:spPr/>
      <dgm:t>
        <a:bodyPr/>
        <a:lstStyle/>
        <a:p>
          <a:r>
            <a:rPr lang="en-AU" dirty="0"/>
            <a:t>Committee needs to be PPP</a:t>
          </a:r>
        </a:p>
      </dgm:t>
    </dgm:pt>
    <dgm:pt modelId="{BC9C00F3-D317-45E0-A245-399FF07AC7BC}" type="parTrans" cxnId="{F0CF0147-508B-40E0-A7DE-256D6EBCD650}">
      <dgm:prSet/>
      <dgm:spPr/>
      <dgm:t>
        <a:bodyPr/>
        <a:lstStyle/>
        <a:p>
          <a:endParaRPr lang="en-AU"/>
        </a:p>
      </dgm:t>
    </dgm:pt>
    <dgm:pt modelId="{9FC6ABD6-26C2-475D-8D19-8FA161D69779}" type="sibTrans" cxnId="{F0CF0147-508B-40E0-A7DE-256D6EBCD650}">
      <dgm:prSet/>
      <dgm:spPr/>
      <dgm:t>
        <a:bodyPr/>
        <a:lstStyle/>
        <a:p>
          <a:endParaRPr lang="en-AU"/>
        </a:p>
      </dgm:t>
    </dgm:pt>
    <dgm:pt modelId="{C7B8FB5A-2C14-43EF-BA91-08EFCE021254}">
      <dgm:prSet/>
      <dgm:spPr/>
      <dgm:t>
        <a:bodyPr/>
        <a:lstStyle/>
        <a:p>
          <a:r>
            <a:rPr lang="en-AU" dirty="0"/>
            <a:t>Knowledge fora</a:t>
          </a:r>
        </a:p>
      </dgm:t>
    </dgm:pt>
    <dgm:pt modelId="{6E0BA891-BB60-4E68-9912-697624B5BC2A}" type="parTrans" cxnId="{F50C0E56-F902-4F80-B43F-81F4589E792D}">
      <dgm:prSet/>
      <dgm:spPr/>
    </dgm:pt>
    <dgm:pt modelId="{B5728932-8492-45AB-A88D-29950A57FF9A}" type="sibTrans" cxnId="{F50C0E56-F902-4F80-B43F-81F4589E792D}">
      <dgm:prSet/>
      <dgm:spPr/>
    </dgm:pt>
    <dgm:pt modelId="{89E4E1EB-0422-4918-AC3B-D36F6291E78E}">
      <dgm:prSet phldrT="[Text]"/>
      <dgm:spPr/>
      <dgm:t>
        <a:bodyPr/>
        <a:lstStyle/>
        <a:p>
          <a:r>
            <a:rPr lang="en-AU" dirty="0"/>
            <a:t>Strategy objective is to have one</a:t>
          </a:r>
        </a:p>
      </dgm:t>
    </dgm:pt>
    <dgm:pt modelId="{F9794787-4900-4952-8F30-7CBCB772364A}" type="parTrans" cxnId="{5AAE0EC2-C2BB-4BA6-9BA5-F063EF5B18BF}">
      <dgm:prSet/>
      <dgm:spPr/>
    </dgm:pt>
    <dgm:pt modelId="{3B7A18B5-946F-464D-A85E-3F72DAB17C72}" type="sibTrans" cxnId="{5AAE0EC2-C2BB-4BA6-9BA5-F063EF5B18BF}">
      <dgm:prSet/>
      <dgm:spPr/>
    </dgm:pt>
    <dgm:pt modelId="{20FA673A-57D3-4456-B298-2882E07CCDEB}">
      <dgm:prSet phldrT="[Text]"/>
      <dgm:spPr/>
      <dgm:t>
        <a:bodyPr/>
        <a:lstStyle/>
        <a:p>
          <a:r>
            <a:rPr lang="en-AU" dirty="0"/>
            <a:t>Who sponsor is unclear</a:t>
          </a:r>
        </a:p>
      </dgm:t>
    </dgm:pt>
    <dgm:pt modelId="{6D2408C8-1ED3-4869-B945-B0E679861E11}" type="parTrans" cxnId="{A18A18A4-3E87-44E7-AC90-5DB8D62DF760}">
      <dgm:prSet/>
      <dgm:spPr/>
    </dgm:pt>
    <dgm:pt modelId="{F9EB45B0-D5E9-4715-8119-6D5DB68EBF26}" type="sibTrans" cxnId="{A18A18A4-3E87-44E7-AC90-5DB8D62DF760}">
      <dgm:prSet/>
      <dgm:spPr/>
    </dgm:pt>
    <dgm:pt modelId="{6CBA483D-9DB2-452A-93D4-6BC6AAA004FE}">
      <dgm:prSet/>
      <dgm:spPr/>
      <dgm:t>
        <a:bodyPr/>
        <a:lstStyle/>
        <a:p>
          <a:r>
            <a:rPr lang="en-AU" dirty="0"/>
            <a:t>Probably network</a:t>
          </a:r>
        </a:p>
      </dgm:t>
    </dgm:pt>
    <dgm:pt modelId="{8FA35D6F-1E6F-4B55-97CE-70A8B80B5F17}" type="parTrans" cxnId="{C9476748-FAD3-46CF-85E2-5A0D92561D71}">
      <dgm:prSet/>
      <dgm:spPr/>
    </dgm:pt>
    <dgm:pt modelId="{CC14421B-A049-4574-85A5-DB02E1D48E29}" type="sibTrans" cxnId="{C9476748-FAD3-46CF-85E2-5A0D92561D71}">
      <dgm:prSet/>
      <dgm:spPr/>
    </dgm:pt>
    <dgm:pt modelId="{E4EC3EA0-2E09-45CD-B1D0-20E1F9599621}">
      <dgm:prSet/>
      <dgm:spPr/>
      <dgm:t>
        <a:bodyPr/>
        <a:lstStyle/>
        <a:p>
          <a:r>
            <a:rPr lang="en-AU" dirty="0"/>
            <a:t>Linked to CoP and exchange</a:t>
          </a:r>
        </a:p>
      </dgm:t>
    </dgm:pt>
    <dgm:pt modelId="{7EED2A39-43FB-431D-8B3A-C5D61EDDC1EF}" type="parTrans" cxnId="{C1627521-B8EC-4D40-9EB3-6A118CFFBDC3}">
      <dgm:prSet/>
      <dgm:spPr/>
    </dgm:pt>
    <dgm:pt modelId="{7656682F-AE32-4934-81B1-A4214E93A33A}" type="sibTrans" cxnId="{C1627521-B8EC-4D40-9EB3-6A118CFFBDC3}">
      <dgm:prSet/>
      <dgm:spPr/>
    </dgm:pt>
    <dgm:pt modelId="{3EFFFB27-C7C1-4B76-9401-23CADECFAFD5}" type="pres">
      <dgm:prSet presAssocID="{FB2FEB06-21FD-41AC-8402-3EBEA41A31A5}" presName="Name0" presStyleCnt="0">
        <dgm:presLayoutVars>
          <dgm:dir/>
          <dgm:animLvl val="lvl"/>
          <dgm:resizeHandles/>
        </dgm:presLayoutVars>
      </dgm:prSet>
      <dgm:spPr/>
    </dgm:pt>
    <dgm:pt modelId="{50A43F5D-9FC6-472B-95B5-B2D83433421C}" type="pres">
      <dgm:prSet presAssocID="{BFEB125A-59FC-4DC7-8AE7-E96F853AE964}" presName="linNode" presStyleCnt="0"/>
      <dgm:spPr/>
    </dgm:pt>
    <dgm:pt modelId="{7846BC72-F33C-4D0F-A568-98F12D92905A}" type="pres">
      <dgm:prSet presAssocID="{BFEB125A-59FC-4DC7-8AE7-E96F853AE964}" presName="parentShp" presStyleLbl="node1" presStyleIdx="0" presStyleCnt="3">
        <dgm:presLayoutVars>
          <dgm:bulletEnabled val="1"/>
        </dgm:presLayoutVars>
      </dgm:prSet>
      <dgm:spPr/>
    </dgm:pt>
    <dgm:pt modelId="{CB44382F-F403-4348-88B6-F9072B08D173}" type="pres">
      <dgm:prSet presAssocID="{BFEB125A-59FC-4DC7-8AE7-E96F853AE964}" presName="childShp" presStyleLbl="bgAccFollowNode1" presStyleIdx="0" presStyleCnt="3">
        <dgm:presLayoutVars>
          <dgm:bulletEnabled val="1"/>
        </dgm:presLayoutVars>
      </dgm:prSet>
      <dgm:spPr/>
    </dgm:pt>
    <dgm:pt modelId="{6B299F7B-EE90-4437-BD25-96FE0AD91987}" type="pres">
      <dgm:prSet presAssocID="{A3BB0FB2-A22B-4DA5-B147-9C8B1F0E27A2}" presName="spacing" presStyleCnt="0"/>
      <dgm:spPr/>
    </dgm:pt>
    <dgm:pt modelId="{860AEE75-F7BD-4ECE-83C0-54314F3EDAB3}" type="pres">
      <dgm:prSet presAssocID="{958FF04A-6364-4495-92E0-9626CF0984A9}" presName="linNode" presStyleCnt="0"/>
      <dgm:spPr/>
    </dgm:pt>
    <dgm:pt modelId="{CF9EF878-FB56-4F68-8932-31B7B8A31931}" type="pres">
      <dgm:prSet presAssocID="{958FF04A-6364-4495-92E0-9626CF0984A9}" presName="parentShp" presStyleLbl="node1" presStyleIdx="1" presStyleCnt="3">
        <dgm:presLayoutVars>
          <dgm:bulletEnabled val="1"/>
        </dgm:presLayoutVars>
      </dgm:prSet>
      <dgm:spPr/>
    </dgm:pt>
    <dgm:pt modelId="{4EEB1375-FE48-4560-A7D6-AE9EB5B5EBE4}" type="pres">
      <dgm:prSet presAssocID="{958FF04A-6364-4495-92E0-9626CF0984A9}" presName="childShp" presStyleLbl="bgAccFollowNode1" presStyleIdx="1" presStyleCnt="3">
        <dgm:presLayoutVars>
          <dgm:bulletEnabled val="1"/>
        </dgm:presLayoutVars>
      </dgm:prSet>
      <dgm:spPr/>
    </dgm:pt>
    <dgm:pt modelId="{36AF9854-3D6F-4416-A166-9007E260F97B}" type="pres">
      <dgm:prSet presAssocID="{877D83E3-39E5-4C2B-AD6D-7E4F90573FFE}" presName="spacing" presStyleCnt="0"/>
      <dgm:spPr/>
    </dgm:pt>
    <dgm:pt modelId="{87CFA11C-B9C8-4A30-A9B2-0A493B400390}" type="pres">
      <dgm:prSet presAssocID="{C7B8FB5A-2C14-43EF-BA91-08EFCE021254}" presName="linNode" presStyleCnt="0"/>
      <dgm:spPr/>
    </dgm:pt>
    <dgm:pt modelId="{E97477DD-3001-49DA-AF40-85F463AB8F11}" type="pres">
      <dgm:prSet presAssocID="{C7B8FB5A-2C14-43EF-BA91-08EFCE021254}" presName="parentShp" presStyleLbl="node1" presStyleIdx="2" presStyleCnt="3">
        <dgm:presLayoutVars>
          <dgm:bulletEnabled val="1"/>
        </dgm:presLayoutVars>
      </dgm:prSet>
      <dgm:spPr/>
    </dgm:pt>
    <dgm:pt modelId="{B894C74F-E283-4F54-99BC-1BAB1C046DB5}" type="pres">
      <dgm:prSet presAssocID="{C7B8FB5A-2C14-43EF-BA91-08EFCE02125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EB67411C-B8E3-4AC8-AEA0-C66C7A58B8DE}" type="presOf" srcId="{89E4E1EB-0422-4918-AC3B-D36F6291E78E}" destId="{CB44382F-F403-4348-88B6-F9072B08D173}" srcOrd="0" destOrd="1" presId="urn:microsoft.com/office/officeart/2005/8/layout/vList6"/>
    <dgm:cxn modelId="{C1627521-B8EC-4D40-9EB3-6A118CFFBDC3}" srcId="{C7B8FB5A-2C14-43EF-BA91-08EFCE021254}" destId="{E4EC3EA0-2E09-45CD-B1D0-20E1F9599621}" srcOrd="1" destOrd="0" parTransId="{7EED2A39-43FB-431D-8B3A-C5D61EDDC1EF}" sibTransId="{7656682F-AE32-4934-81B1-A4214E93A33A}"/>
    <dgm:cxn modelId="{22CB3924-B338-4202-9EF2-635D4AE56B9A}" type="presOf" srcId="{FB2FEB06-21FD-41AC-8402-3EBEA41A31A5}" destId="{3EFFFB27-C7C1-4B76-9401-23CADECFAFD5}" srcOrd="0" destOrd="0" presId="urn:microsoft.com/office/officeart/2005/8/layout/vList6"/>
    <dgm:cxn modelId="{6576F525-492E-43A9-9EC5-AE1F9E15F68F}" type="presOf" srcId="{E4EC3EA0-2E09-45CD-B1D0-20E1F9599621}" destId="{B894C74F-E283-4F54-99BC-1BAB1C046DB5}" srcOrd="0" destOrd="1" presId="urn:microsoft.com/office/officeart/2005/8/layout/vList6"/>
    <dgm:cxn modelId="{FC93EB2F-D13C-470A-B3DC-04FE2E80A407}" type="presOf" srcId="{436E5D45-8FED-485A-A8AF-CB7E8980B33B}" destId="{4EEB1375-FE48-4560-A7D6-AE9EB5B5EBE4}" srcOrd="0" destOrd="0" presId="urn:microsoft.com/office/officeart/2005/8/layout/vList6"/>
    <dgm:cxn modelId="{51C8DC39-89E2-4B0B-BBE5-CBC59210671A}" type="presOf" srcId="{6CBA483D-9DB2-452A-93D4-6BC6AAA004FE}" destId="{B894C74F-E283-4F54-99BC-1BAB1C046DB5}" srcOrd="0" destOrd="0" presId="urn:microsoft.com/office/officeart/2005/8/layout/vList6"/>
    <dgm:cxn modelId="{F0CF0147-508B-40E0-A7DE-256D6EBCD650}" srcId="{958FF04A-6364-4495-92E0-9626CF0984A9}" destId="{436E5D45-8FED-485A-A8AF-CB7E8980B33B}" srcOrd="0" destOrd="0" parTransId="{BC9C00F3-D317-45E0-A245-399FF07AC7BC}" sibTransId="{9FC6ABD6-26C2-475D-8D19-8FA161D69779}"/>
    <dgm:cxn modelId="{C9476748-FAD3-46CF-85E2-5A0D92561D71}" srcId="{C7B8FB5A-2C14-43EF-BA91-08EFCE021254}" destId="{6CBA483D-9DB2-452A-93D4-6BC6AAA004FE}" srcOrd="0" destOrd="0" parTransId="{8FA35D6F-1E6F-4B55-97CE-70A8B80B5F17}" sibTransId="{CC14421B-A049-4574-85A5-DB02E1D48E29}"/>
    <dgm:cxn modelId="{2C0A324E-6C36-4846-BEDB-1F3E56A69126}" srcId="{FB2FEB06-21FD-41AC-8402-3EBEA41A31A5}" destId="{958FF04A-6364-4495-92E0-9626CF0984A9}" srcOrd="1" destOrd="0" parTransId="{BE826B03-0997-466A-8938-CBC51E4DE4E2}" sibTransId="{877D83E3-39E5-4C2B-AD6D-7E4F90573FFE}"/>
    <dgm:cxn modelId="{F50C0E56-F902-4F80-B43F-81F4589E792D}" srcId="{FB2FEB06-21FD-41AC-8402-3EBEA41A31A5}" destId="{C7B8FB5A-2C14-43EF-BA91-08EFCE021254}" srcOrd="2" destOrd="0" parTransId="{6E0BA891-BB60-4E68-9912-697624B5BC2A}" sibTransId="{B5728932-8492-45AB-A88D-29950A57FF9A}"/>
    <dgm:cxn modelId="{27B22D7D-C985-44DE-A145-91EDAA7C763F}" type="presOf" srcId="{958FF04A-6364-4495-92E0-9626CF0984A9}" destId="{CF9EF878-FB56-4F68-8932-31B7B8A31931}" srcOrd="0" destOrd="0" presId="urn:microsoft.com/office/officeart/2005/8/layout/vList6"/>
    <dgm:cxn modelId="{70C5E57D-3A1B-4A9D-B37B-16DA3A6508C7}" srcId="{BFEB125A-59FC-4DC7-8AE7-E96F853AE964}" destId="{5016EF80-63C0-41CD-825D-C6A14E49BAA4}" srcOrd="0" destOrd="0" parTransId="{FBD5F2E7-AA67-4F35-8855-316524D8DF60}" sibTransId="{91973D08-05FD-4EC0-82C1-864594DF4531}"/>
    <dgm:cxn modelId="{C3B97DA0-F0AD-4F6B-9871-74BAEE280E7D}" type="presOf" srcId="{BFEB125A-59FC-4DC7-8AE7-E96F853AE964}" destId="{7846BC72-F33C-4D0F-A568-98F12D92905A}" srcOrd="0" destOrd="0" presId="urn:microsoft.com/office/officeart/2005/8/layout/vList6"/>
    <dgm:cxn modelId="{229DDCA1-0813-4F67-BE16-9B64102CE09D}" type="presOf" srcId="{C7B8FB5A-2C14-43EF-BA91-08EFCE021254}" destId="{E97477DD-3001-49DA-AF40-85F463AB8F11}" srcOrd="0" destOrd="0" presId="urn:microsoft.com/office/officeart/2005/8/layout/vList6"/>
    <dgm:cxn modelId="{A18A18A4-3E87-44E7-AC90-5DB8D62DF760}" srcId="{958FF04A-6364-4495-92E0-9626CF0984A9}" destId="{20FA673A-57D3-4456-B298-2882E07CCDEB}" srcOrd="1" destOrd="0" parTransId="{6D2408C8-1ED3-4869-B945-B0E679861E11}" sibTransId="{F9EB45B0-D5E9-4715-8119-6D5DB68EBF26}"/>
    <dgm:cxn modelId="{80ACB3BB-9284-48C8-AEB8-F337BB4D586B}" type="presOf" srcId="{20FA673A-57D3-4456-B298-2882E07CCDEB}" destId="{4EEB1375-FE48-4560-A7D6-AE9EB5B5EBE4}" srcOrd="0" destOrd="1" presId="urn:microsoft.com/office/officeart/2005/8/layout/vList6"/>
    <dgm:cxn modelId="{5AAE0EC2-C2BB-4BA6-9BA5-F063EF5B18BF}" srcId="{BFEB125A-59FC-4DC7-8AE7-E96F853AE964}" destId="{89E4E1EB-0422-4918-AC3B-D36F6291E78E}" srcOrd="1" destOrd="0" parTransId="{F9794787-4900-4952-8F30-7CBCB772364A}" sibTransId="{3B7A18B5-946F-464D-A85E-3F72DAB17C72}"/>
    <dgm:cxn modelId="{AA1F3DC7-5FF7-4F7F-9C7D-01E1FFD50569}" type="presOf" srcId="{5016EF80-63C0-41CD-825D-C6A14E49BAA4}" destId="{CB44382F-F403-4348-88B6-F9072B08D173}" srcOrd="0" destOrd="0" presId="urn:microsoft.com/office/officeart/2005/8/layout/vList6"/>
    <dgm:cxn modelId="{C6C184DE-4FB1-4FA7-9D2A-3A7D11C0F126}" srcId="{FB2FEB06-21FD-41AC-8402-3EBEA41A31A5}" destId="{BFEB125A-59FC-4DC7-8AE7-E96F853AE964}" srcOrd="0" destOrd="0" parTransId="{D1BA5E44-D7C9-4D97-A8D7-22218C04D7D2}" sibTransId="{A3BB0FB2-A22B-4DA5-B147-9C8B1F0E27A2}"/>
    <dgm:cxn modelId="{2CAA2463-92F4-418F-825E-0CDFEECB6F4A}" type="presParOf" srcId="{3EFFFB27-C7C1-4B76-9401-23CADECFAFD5}" destId="{50A43F5D-9FC6-472B-95B5-B2D83433421C}" srcOrd="0" destOrd="0" presId="urn:microsoft.com/office/officeart/2005/8/layout/vList6"/>
    <dgm:cxn modelId="{6B406FAC-A990-466D-8747-35F8A1B69322}" type="presParOf" srcId="{50A43F5D-9FC6-472B-95B5-B2D83433421C}" destId="{7846BC72-F33C-4D0F-A568-98F12D92905A}" srcOrd="0" destOrd="0" presId="urn:microsoft.com/office/officeart/2005/8/layout/vList6"/>
    <dgm:cxn modelId="{EAF6822E-C25E-4A74-A83D-CE1EF190665F}" type="presParOf" srcId="{50A43F5D-9FC6-472B-95B5-B2D83433421C}" destId="{CB44382F-F403-4348-88B6-F9072B08D173}" srcOrd="1" destOrd="0" presId="urn:microsoft.com/office/officeart/2005/8/layout/vList6"/>
    <dgm:cxn modelId="{B619D7B9-33A0-4AD9-A6FD-5D244A07A48E}" type="presParOf" srcId="{3EFFFB27-C7C1-4B76-9401-23CADECFAFD5}" destId="{6B299F7B-EE90-4437-BD25-96FE0AD91987}" srcOrd="1" destOrd="0" presId="urn:microsoft.com/office/officeart/2005/8/layout/vList6"/>
    <dgm:cxn modelId="{F9076CAB-75D0-4B24-A194-1A5DEEB8E340}" type="presParOf" srcId="{3EFFFB27-C7C1-4B76-9401-23CADECFAFD5}" destId="{860AEE75-F7BD-4ECE-83C0-54314F3EDAB3}" srcOrd="2" destOrd="0" presId="urn:microsoft.com/office/officeart/2005/8/layout/vList6"/>
    <dgm:cxn modelId="{CC45AF49-F217-45C0-9FAB-B1B91027E31B}" type="presParOf" srcId="{860AEE75-F7BD-4ECE-83C0-54314F3EDAB3}" destId="{CF9EF878-FB56-4F68-8932-31B7B8A31931}" srcOrd="0" destOrd="0" presId="urn:microsoft.com/office/officeart/2005/8/layout/vList6"/>
    <dgm:cxn modelId="{33DEE917-A754-4161-9786-33D9412538C7}" type="presParOf" srcId="{860AEE75-F7BD-4ECE-83C0-54314F3EDAB3}" destId="{4EEB1375-FE48-4560-A7D6-AE9EB5B5EBE4}" srcOrd="1" destOrd="0" presId="urn:microsoft.com/office/officeart/2005/8/layout/vList6"/>
    <dgm:cxn modelId="{79EAD186-0036-4607-A2C2-60034150C734}" type="presParOf" srcId="{3EFFFB27-C7C1-4B76-9401-23CADECFAFD5}" destId="{36AF9854-3D6F-4416-A166-9007E260F97B}" srcOrd="3" destOrd="0" presId="urn:microsoft.com/office/officeart/2005/8/layout/vList6"/>
    <dgm:cxn modelId="{D9D52938-BD3C-499E-B3B8-9AC3AF134BD5}" type="presParOf" srcId="{3EFFFB27-C7C1-4B76-9401-23CADECFAFD5}" destId="{87CFA11C-B9C8-4A30-A9B2-0A493B400390}" srcOrd="4" destOrd="0" presId="urn:microsoft.com/office/officeart/2005/8/layout/vList6"/>
    <dgm:cxn modelId="{1C58B5C0-1CBC-48B3-ABF0-38319479F92D}" type="presParOf" srcId="{87CFA11C-B9C8-4A30-A9B2-0A493B400390}" destId="{E97477DD-3001-49DA-AF40-85F463AB8F11}" srcOrd="0" destOrd="0" presId="urn:microsoft.com/office/officeart/2005/8/layout/vList6"/>
    <dgm:cxn modelId="{F43F73F3-DEFE-44C0-B3E5-C2E58039E103}" type="presParOf" srcId="{87CFA11C-B9C8-4A30-A9B2-0A493B400390}" destId="{B894C74F-E283-4F54-99BC-1BAB1C046D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1290-5CA6-4F72-8D11-54DA114EF301}">
      <dsp:nvSpPr>
        <dsp:cNvPr id="0" name=""/>
        <dsp:cNvSpPr/>
      </dsp:nvSpPr>
      <dsp:spPr>
        <a:xfrm>
          <a:off x="3594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R&amp;D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3594" y="220935"/>
        <a:ext cx="1946002" cy="1167601"/>
      </dsp:txXfrm>
    </dsp:sp>
    <dsp:sp modelId="{2F4C28E5-14BC-4F78-B462-C8F8D9997B4A}">
      <dsp:nvSpPr>
        <dsp:cNvPr id="0" name=""/>
        <dsp:cNvSpPr/>
      </dsp:nvSpPr>
      <dsp:spPr>
        <a:xfrm>
          <a:off x="2144196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Conservation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2144196" y="220935"/>
        <a:ext cx="1946002" cy="1167601"/>
      </dsp:txXfrm>
    </dsp:sp>
    <dsp:sp modelId="{A2DD54B8-A30B-4C7A-AF2F-242DBDD2A3FD}">
      <dsp:nvSpPr>
        <dsp:cNvPr id="0" name=""/>
        <dsp:cNvSpPr/>
      </dsp:nvSpPr>
      <dsp:spPr>
        <a:xfrm>
          <a:off x="4284798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Capability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4284798" y="220935"/>
        <a:ext cx="1946002" cy="1167601"/>
      </dsp:txXfrm>
    </dsp:sp>
    <dsp:sp modelId="{DC91EBB2-F4B8-4EEC-8E3A-D38908217D8D}">
      <dsp:nvSpPr>
        <dsp:cNvPr id="0" name=""/>
        <dsp:cNvSpPr/>
      </dsp:nvSpPr>
      <dsp:spPr>
        <a:xfrm>
          <a:off x="6425401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Supply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6425401" y="220935"/>
        <a:ext cx="1946002" cy="1167601"/>
      </dsp:txXfrm>
    </dsp:sp>
    <dsp:sp modelId="{4735367E-9F8D-4E70-ABEA-A49E954EEBBB}">
      <dsp:nvSpPr>
        <dsp:cNvPr id="0" name=""/>
        <dsp:cNvSpPr/>
      </dsp:nvSpPr>
      <dsp:spPr>
        <a:xfrm>
          <a:off x="8566003" y="220935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Demand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8566003" y="220935"/>
        <a:ext cx="1946002" cy="1167601"/>
      </dsp:txXfrm>
    </dsp:sp>
    <dsp:sp modelId="{B2E9C10B-DCAF-4FB3-B7BB-DD89505ECACA}">
      <dsp:nvSpPr>
        <dsp:cNvPr id="0" name=""/>
        <dsp:cNvSpPr/>
      </dsp:nvSpPr>
      <dsp:spPr>
        <a:xfrm>
          <a:off x="3594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NSW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3594" y="1583136"/>
        <a:ext cx="1946002" cy="1167601"/>
      </dsp:txXfrm>
    </dsp:sp>
    <dsp:sp modelId="{EE28B91A-F895-4FEF-8C42-65DB2F83AEAA}">
      <dsp:nvSpPr>
        <dsp:cNvPr id="0" name=""/>
        <dsp:cNvSpPr/>
      </dsp:nvSpPr>
      <dsp:spPr>
        <a:xfrm>
          <a:off x="2144196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Queensland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2144196" y="1583136"/>
        <a:ext cx="1946002" cy="1167601"/>
      </dsp:txXfrm>
    </dsp:sp>
    <dsp:sp modelId="{BC9A1E57-45CD-468A-AA60-7BAF47589EBD}">
      <dsp:nvSpPr>
        <dsp:cNvPr id="0" name=""/>
        <dsp:cNvSpPr/>
      </dsp:nvSpPr>
      <dsp:spPr>
        <a:xfrm>
          <a:off x="4284798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WA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4284798" y="1583136"/>
        <a:ext cx="1946002" cy="1167601"/>
      </dsp:txXfrm>
    </dsp:sp>
    <dsp:sp modelId="{3E24A2CE-A4BB-4E5B-B95D-637275412CA0}">
      <dsp:nvSpPr>
        <dsp:cNvPr id="0" name=""/>
        <dsp:cNvSpPr/>
      </dsp:nvSpPr>
      <dsp:spPr>
        <a:xfrm>
          <a:off x="6425401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Victoria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6425401" y="1583136"/>
        <a:ext cx="1946002" cy="1167601"/>
      </dsp:txXfrm>
    </dsp:sp>
    <dsp:sp modelId="{616B3D0D-CCC6-4B4F-9239-DE1DF023C79A}">
      <dsp:nvSpPr>
        <dsp:cNvPr id="0" name=""/>
        <dsp:cNvSpPr/>
      </dsp:nvSpPr>
      <dsp:spPr>
        <a:xfrm>
          <a:off x="8566003" y="1583136"/>
          <a:ext cx="1946002" cy="11676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ACT/Tas/SA/NT</a:t>
          </a:r>
          <a:br>
            <a:rPr lang="en-US" sz="2200" kern="1200" dirty="0"/>
          </a:br>
          <a:r>
            <a:rPr lang="en-US" sz="2200" kern="1200" dirty="0"/>
            <a:t>27 April</a:t>
          </a:r>
          <a:endParaRPr lang="en-AU" sz="2200" kern="1200" dirty="0"/>
        </a:p>
      </dsp:txBody>
      <dsp:txXfrm>
        <a:off x="8566003" y="1583136"/>
        <a:ext cx="1946002" cy="1167601"/>
      </dsp:txXfrm>
    </dsp:sp>
    <dsp:sp modelId="{D4785CFE-40B9-40BE-B574-681156C7E79D}">
      <dsp:nvSpPr>
        <dsp:cNvPr id="0" name=""/>
        <dsp:cNvSpPr/>
      </dsp:nvSpPr>
      <dsp:spPr>
        <a:xfrm>
          <a:off x="1073895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28 April</a:t>
          </a:r>
          <a:endParaRPr lang="en-AU" sz="2200" kern="1200" dirty="0"/>
        </a:p>
      </dsp:txBody>
      <dsp:txXfrm>
        <a:off x="1073895" y="2945338"/>
        <a:ext cx="1946002" cy="1167601"/>
      </dsp:txXfrm>
    </dsp:sp>
    <dsp:sp modelId="{3BDA8A7D-0D7A-4E34-AA43-57EB3FE6CC79}">
      <dsp:nvSpPr>
        <dsp:cNvPr id="0" name=""/>
        <dsp:cNvSpPr/>
      </dsp:nvSpPr>
      <dsp:spPr>
        <a:xfrm>
          <a:off x="3214497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11 May</a:t>
          </a:r>
          <a:endParaRPr lang="en-AU" sz="2200" kern="1200" dirty="0"/>
        </a:p>
      </dsp:txBody>
      <dsp:txXfrm>
        <a:off x="3214497" y="2945338"/>
        <a:ext cx="1946002" cy="1167601"/>
      </dsp:txXfrm>
    </dsp:sp>
    <dsp:sp modelId="{8D4B670C-5F24-45D3-95C2-0915626A51C7}">
      <dsp:nvSpPr>
        <dsp:cNvPr id="0" name=""/>
        <dsp:cNvSpPr/>
      </dsp:nvSpPr>
      <dsp:spPr>
        <a:xfrm>
          <a:off x="5355100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12 May</a:t>
          </a:r>
          <a:endParaRPr lang="en-AU" sz="2200" kern="1200" dirty="0"/>
        </a:p>
      </dsp:txBody>
      <dsp:txXfrm>
        <a:off x="5355100" y="2945338"/>
        <a:ext cx="1946002" cy="1167601"/>
      </dsp:txXfrm>
    </dsp:sp>
    <dsp:sp modelId="{62288D54-D2B8-4EF3-BF01-43ED4755A695}">
      <dsp:nvSpPr>
        <dsp:cNvPr id="0" name=""/>
        <dsp:cNvSpPr/>
      </dsp:nvSpPr>
      <dsp:spPr>
        <a:xfrm>
          <a:off x="7495702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13 May</a:t>
          </a:r>
          <a:endParaRPr lang="en-AU" sz="2200" kern="1200" dirty="0"/>
        </a:p>
      </dsp:txBody>
      <dsp:txXfrm>
        <a:off x="7495702" y="2945338"/>
        <a:ext cx="1946002" cy="1167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Sources</a:t>
          </a:r>
        </a:p>
      </dsp:txBody>
      <dsp:txXfrm>
        <a:off x="5648" y="0"/>
        <a:ext cx="1981944" cy="1300162"/>
      </dsp:txXfrm>
    </dsp:sp>
    <dsp:sp modelId="{66FC80D8-C48C-4AE3-A6FD-A7C95BEE0460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estate</a:t>
          </a:r>
        </a:p>
      </dsp:txBody>
      <dsp:txXfrm>
        <a:off x="228780" y="1325470"/>
        <a:ext cx="1535679" cy="801556"/>
      </dsp:txXfrm>
    </dsp:sp>
    <dsp:sp modelId="{72B3340C-0FCA-4688-8260-A12FB4794D22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4"/>
            <a:satOff val="-582"/>
            <a:lumOff val="-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Indigeneous lands</a:t>
          </a:r>
        </a:p>
      </dsp:txBody>
      <dsp:txXfrm>
        <a:off x="228780" y="2307893"/>
        <a:ext cx="1535679" cy="801556"/>
      </dsp:txXfrm>
    </dsp:sp>
    <dsp:sp modelId="{E91D2D24-46C7-423D-A391-2316254F36E8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90628"/>
            <a:satOff val="-1164"/>
            <a:lumOff val="-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property</a:t>
          </a:r>
        </a:p>
      </dsp:txBody>
      <dsp:txXfrm>
        <a:off x="228780" y="3290316"/>
        <a:ext cx="1535679" cy="801556"/>
      </dsp:txXfrm>
    </dsp:sp>
    <dsp:sp modelId="{C12AC734-3E9E-4486-B6E4-555C9F356E6D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Stores</a:t>
          </a:r>
        </a:p>
      </dsp:txBody>
      <dsp:txXfrm>
        <a:off x="2136237" y="0"/>
        <a:ext cx="1981944" cy="1300162"/>
      </dsp:txXfrm>
    </dsp:sp>
    <dsp:sp modelId="{E42D0CF2-DD49-4BE3-806C-351EE9077243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285941"/>
            <a:satOff val="-174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Conservation seedbanks</a:t>
          </a:r>
        </a:p>
      </dsp:txBody>
      <dsp:txXfrm>
        <a:off x="2359370" y="1325470"/>
        <a:ext cx="1535679" cy="801556"/>
      </dsp:txXfrm>
    </dsp:sp>
    <dsp:sp modelId="{09B1ECC9-50C5-4B82-830B-386D6F911EDC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381255"/>
            <a:satOff val="-2328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Seed production areas</a:t>
          </a:r>
        </a:p>
      </dsp:txBody>
      <dsp:txXfrm>
        <a:off x="2359370" y="2307893"/>
        <a:ext cx="1535679" cy="801556"/>
      </dsp:txXfrm>
    </dsp:sp>
    <dsp:sp modelId="{60B0089D-349B-4034-9785-13B249A426DD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476569"/>
            <a:satOff val="-2910"/>
            <a:lumOff val="-3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seedbanks</a:t>
          </a:r>
        </a:p>
      </dsp:txBody>
      <dsp:txXfrm>
        <a:off x="2359370" y="3290316"/>
        <a:ext cx="1535679" cy="801556"/>
      </dsp:txXfrm>
    </dsp:sp>
    <dsp:sp modelId="{E0E8B1C3-186C-4E32-B537-4840B55FA253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Suppliers</a:t>
          </a:r>
        </a:p>
      </dsp:txBody>
      <dsp:txXfrm>
        <a:off x="4266827" y="0"/>
        <a:ext cx="1981944" cy="1300162"/>
      </dsp:txXfrm>
    </dsp:sp>
    <dsp:sp modelId="{373C0DB0-F74F-4856-8399-04589F54178B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571883"/>
            <a:satOff val="-3492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organisations</a:t>
          </a:r>
        </a:p>
      </dsp:txBody>
      <dsp:txXfrm>
        <a:off x="4489960" y="1325470"/>
        <a:ext cx="1535679" cy="801556"/>
      </dsp:txXfrm>
    </dsp:sp>
    <dsp:sp modelId="{BA33390C-384F-4E3B-B7E6-2CAC482B5B7F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businesses</a:t>
          </a:r>
        </a:p>
      </dsp:txBody>
      <dsp:txXfrm>
        <a:off x="4489960" y="2307893"/>
        <a:ext cx="1535679" cy="801556"/>
      </dsp:txXfrm>
    </dsp:sp>
    <dsp:sp modelId="{956BE297-046C-4FDC-9B60-6056FF3EF627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762510"/>
            <a:satOff val="-4657"/>
            <a:lumOff val="-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orgs and trading enterprises</a:t>
          </a:r>
        </a:p>
      </dsp:txBody>
      <dsp:txXfrm>
        <a:off x="4489960" y="3290316"/>
        <a:ext cx="1535679" cy="801556"/>
      </dsp:txXfrm>
    </dsp:sp>
    <dsp:sp modelId="{E357D64B-605E-4077-B89F-312DC1A80EFA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Users</a:t>
          </a:r>
        </a:p>
      </dsp:txBody>
      <dsp:txXfrm>
        <a:off x="6397417" y="0"/>
        <a:ext cx="1981944" cy="1300162"/>
      </dsp:txXfrm>
    </dsp:sp>
    <dsp:sp modelId="{1B1D2052-5277-4DDC-AD13-CD0E7F9CAF24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857824"/>
            <a:satOff val="-5239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landholders</a:t>
          </a:r>
        </a:p>
      </dsp:txBody>
      <dsp:txXfrm>
        <a:off x="6620550" y="1325470"/>
        <a:ext cx="1535679" cy="801556"/>
      </dsp:txXfrm>
    </dsp:sp>
    <dsp:sp modelId="{5D18C21E-B6E9-4808-A433-444CB5EB77A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38"/>
            <a:satOff val="-5821"/>
            <a:lumOff val="-7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Infrastructure agencies</a:t>
          </a:r>
        </a:p>
      </dsp:txBody>
      <dsp:txXfrm>
        <a:off x="6620550" y="2307893"/>
        <a:ext cx="1535679" cy="801556"/>
      </dsp:txXfrm>
    </dsp:sp>
    <dsp:sp modelId="{F1432A5B-7A4F-4DB8-B06E-46ECA2FE6352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048452"/>
            <a:satOff val="-6403"/>
            <a:lumOff val="-7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land managers</a:t>
          </a:r>
        </a:p>
      </dsp:txBody>
      <dsp:txXfrm>
        <a:off x="6620550" y="3290316"/>
        <a:ext cx="1535679" cy="801556"/>
      </dsp:txXfrm>
    </dsp:sp>
    <dsp:sp modelId="{F83CFDCF-F032-49B1-8C30-95295321FA06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Enablers</a:t>
          </a:r>
        </a:p>
      </dsp:txBody>
      <dsp:txXfrm>
        <a:off x="8528007" y="0"/>
        <a:ext cx="1981944" cy="1300162"/>
      </dsp:txXfrm>
    </dsp:sp>
    <dsp:sp modelId="{76D3F185-DE24-427B-A7E3-69D344E32A8E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143765"/>
            <a:satOff val="-6985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regulation and funding</a:t>
          </a:r>
        </a:p>
      </dsp:txBody>
      <dsp:txXfrm>
        <a:off x="8751140" y="1325470"/>
        <a:ext cx="1535679" cy="801556"/>
      </dsp:txXfrm>
    </dsp:sp>
    <dsp:sp modelId="{00B02E7F-667A-4432-9C81-33D10FBC22D1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239079"/>
            <a:satOff val="-7567"/>
            <a:lumOff val="-9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led networks and agencies</a:t>
          </a:r>
        </a:p>
      </dsp:txBody>
      <dsp:txXfrm>
        <a:off x="8751140" y="2307893"/>
        <a:ext cx="1535679" cy="801556"/>
      </dsp:txXfrm>
    </dsp:sp>
    <dsp:sp modelId="{73FF09B1-2B5F-49CF-A56A-90D9FE189741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led networks + organisations</a:t>
          </a:r>
        </a:p>
      </dsp:txBody>
      <dsp:txXfrm>
        <a:off x="8751140" y="3290316"/>
        <a:ext cx="1535679" cy="8015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77FF-6F9B-49CF-B9FC-AD34BE1E3E16}">
      <dsp:nvSpPr>
        <dsp:cNvPr id="0" name=""/>
        <dsp:cNvSpPr/>
      </dsp:nvSpPr>
      <dsp:spPr>
        <a:xfrm>
          <a:off x="1283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Markets</a:t>
          </a:r>
          <a:endParaRPr lang="en-AU" sz="5400" kern="1200" dirty="0"/>
        </a:p>
      </dsp:txBody>
      <dsp:txXfrm>
        <a:off x="1283" y="0"/>
        <a:ext cx="3337470" cy="1171575"/>
      </dsp:txXfrm>
    </dsp:sp>
    <dsp:sp modelId="{8FE831A5-55F3-4676-8DB9-0E223462AE9B}">
      <dsp:nvSpPr>
        <dsp:cNvPr id="0" name=""/>
        <dsp:cNvSpPr/>
      </dsp:nvSpPr>
      <dsp:spPr>
        <a:xfrm>
          <a:off x="335030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Rehabilitation</a:t>
          </a:r>
          <a:endParaRPr lang="en-AU" sz="1800" kern="1200" dirty="0"/>
        </a:p>
      </dsp:txBody>
      <dsp:txXfrm>
        <a:off x="346012" y="1182747"/>
        <a:ext cx="2648012" cy="352972"/>
      </dsp:txXfrm>
    </dsp:sp>
    <dsp:sp modelId="{EE7B6375-8EF2-49B6-AF10-85A96E9CF8C8}">
      <dsp:nvSpPr>
        <dsp:cNvPr id="0" name=""/>
        <dsp:cNvSpPr/>
      </dsp:nvSpPr>
      <dsp:spPr>
        <a:xfrm>
          <a:off x="335030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Conservation</a:t>
          </a:r>
          <a:endParaRPr lang="en-AU" sz="1800" kern="1200" dirty="0"/>
        </a:p>
      </dsp:txBody>
      <dsp:txXfrm>
        <a:off x="346012" y="1615366"/>
        <a:ext cx="2648012" cy="352972"/>
      </dsp:txXfrm>
    </dsp:sp>
    <dsp:sp modelId="{CB1BF5FD-BBA2-42F0-B8B6-8A0BC0F03EC5}">
      <dsp:nvSpPr>
        <dsp:cNvPr id="0" name=""/>
        <dsp:cNvSpPr/>
      </dsp:nvSpPr>
      <dsp:spPr>
        <a:xfrm>
          <a:off x="335030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Horticulture</a:t>
          </a:r>
          <a:endParaRPr lang="en-AU" sz="1800" kern="1200" dirty="0"/>
        </a:p>
      </dsp:txBody>
      <dsp:txXfrm>
        <a:off x="346012" y="2047985"/>
        <a:ext cx="2648012" cy="352972"/>
      </dsp:txXfrm>
    </dsp:sp>
    <dsp:sp modelId="{EA29659D-C938-43C9-86B2-9FC5BB6AF580}">
      <dsp:nvSpPr>
        <dsp:cNvPr id="0" name=""/>
        <dsp:cNvSpPr/>
      </dsp:nvSpPr>
      <dsp:spPr>
        <a:xfrm>
          <a:off x="335030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Indigenous</a:t>
          </a:r>
          <a:endParaRPr lang="en-AU" sz="1800" kern="1200" dirty="0"/>
        </a:p>
      </dsp:txBody>
      <dsp:txXfrm>
        <a:off x="346012" y="2480604"/>
        <a:ext cx="2648012" cy="352972"/>
      </dsp:txXfrm>
    </dsp:sp>
    <dsp:sp modelId="{3666503B-C916-4592-A37C-121838F10F3B}">
      <dsp:nvSpPr>
        <dsp:cNvPr id="0" name=""/>
        <dsp:cNvSpPr/>
      </dsp:nvSpPr>
      <dsp:spPr>
        <a:xfrm>
          <a:off x="335030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Off-setting</a:t>
          </a:r>
          <a:endParaRPr lang="en-AU" sz="1800" kern="1200" dirty="0"/>
        </a:p>
      </dsp:txBody>
      <dsp:txXfrm>
        <a:off x="346012" y="2913223"/>
        <a:ext cx="2648012" cy="352972"/>
      </dsp:txXfrm>
    </dsp:sp>
    <dsp:sp modelId="{18D384C2-B820-4B94-A989-35E64A9D0A11}">
      <dsp:nvSpPr>
        <dsp:cNvPr id="0" name=""/>
        <dsp:cNvSpPr/>
      </dsp:nvSpPr>
      <dsp:spPr>
        <a:xfrm>
          <a:off x="335030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Forestry</a:t>
          </a:r>
          <a:endParaRPr lang="en-AU" sz="1800" kern="1200" dirty="0"/>
        </a:p>
      </dsp:txBody>
      <dsp:txXfrm>
        <a:off x="346012" y="3345842"/>
        <a:ext cx="2648012" cy="352972"/>
      </dsp:txXfrm>
    </dsp:sp>
    <dsp:sp modelId="{BB48510A-D0A2-4277-B652-2990C7FF536C}">
      <dsp:nvSpPr>
        <dsp:cNvPr id="0" name=""/>
        <dsp:cNvSpPr/>
      </dsp:nvSpPr>
      <dsp:spPr>
        <a:xfrm>
          <a:off x="3589064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Use</a:t>
          </a:r>
          <a:endParaRPr lang="en-AU" sz="5400" kern="1200" dirty="0"/>
        </a:p>
      </dsp:txBody>
      <dsp:txXfrm>
        <a:off x="3589064" y="0"/>
        <a:ext cx="3337470" cy="1171575"/>
      </dsp:txXfrm>
    </dsp:sp>
    <dsp:sp modelId="{CA6FE48B-3D5F-400B-8B0C-FBC0E38BF9B8}">
      <dsp:nvSpPr>
        <dsp:cNvPr id="0" name=""/>
        <dsp:cNvSpPr/>
      </dsp:nvSpPr>
      <dsp:spPr>
        <a:xfrm>
          <a:off x="3922811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remediation</a:t>
          </a:r>
          <a:endParaRPr lang="en-AU" sz="1800" kern="1200" dirty="0"/>
        </a:p>
      </dsp:txBody>
      <dsp:txXfrm>
        <a:off x="3933793" y="1182747"/>
        <a:ext cx="2648012" cy="352972"/>
      </dsp:txXfrm>
    </dsp:sp>
    <dsp:sp modelId="{55453826-1264-4BF6-A693-25C9B96CC624}">
      <dsp:nvSpPr>
        <dsp:cNvPr id="0" name=""/>
        <dsp:cNvSpPr/>
      </dsp:nvSpPr>
      <dsp:spPr>
        <a:xfrm>
          <a:off x="3922811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Locations &amp; threatened</a:t>
          </a:r>
          <a:endParaRPr lang="en-AU" sz="1800" kern="1200" dirty="0"/>
        </a:p>
      </dsp:txBody>
      <dsp:txXfrm>
        <a:off x="3933793" y="1615366"/>
        <a:ext cx="2648012" cy="352972"/>
      </dsp:txXfrm>
    </dsp:sp>
    <dsp:sp modelId="{1086004F-168B-4289-99AD-26588F97A4CF}">
      <dsp:nvSpPr>
        <dsp:cNvPr id="0" name=""/>
        <dsp:cNvSpPr/>
      </dsp:nvSpPr>
      <dsp:spPr>
        <a:xfrm>
          <a:off x="3922811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Food, ornamental &amp; new</a:t>
          </a:r>
          <a:endParaRPr lang="en-AU" sz="1800" kern="1200" dirty="0"/>
        </a:p>
      </dsp:txBody>
      <dsp:txXfrm>
        <a:off x="3933793" y="2047985"/>
        <a:ext cx="2648012" cy="352972"/>
      </dsp:txXfrm>
    </dsp:sp>
    <dsp:sp modelId="{C0A1E497-064E-40ED-B0E7-1456A89421F1}">
      <dsp:nvSpPr>
        <dsp:cNvPr id="0" name=""/>
        <dsp:cNvSpPr/>
      </dsp:nvSpPr>
      <dsp:spPr>
        <a:xfrm>
          <a:off x="3922811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Cons., culture, commerce</a:t>
          </a:r>
          <a:endParaRPr lang="en-AU" sz="1800" kern="1200" dirty="0"/>
        </a:p>
      </dsp:txBody>
      <dsp:txXfrm>
        <a:off x="3933793" y="2480604"/>
        <a:ext cx="2648012" cy="352972"/>
      </dsp:txXfrm>
    </dsp:sp>
    <dsp:sp modelId="{1CD0FF0B-B3C7-42FA-A888-88DC41B99531}">
      <dsp:nvSpPr>
        <dsp:cNvPr id="0" name=""/>
        <dsp:cNvSpPr/>
      </dsp:nvSpPr>
      <dsp:spPr>
        <a:xfrm>
          <a:off x="3922811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Biodiversity &amp; carbon seq.</a:t>
          </a:r>
          <a:endParaRPr lang="en-AU" sz="1800" kern="1200" dirty="0"/>
        </a:p>
      </dsp:txBody>
      <dsp:txXfrm>
        <a:off x="3933793" y="2913223"/>
        <a:ext cx="2648012" cy="352972"/>
      </dsp:txXfrm>
    </dsp:sp>
    <dsp:sp modelId="{8B95A70B-C258-449C-B60A-6F5E2F545417}">
      <dsp:nvSpPr>
        <dsp:cNvPr id="0" name=""/>
        <dsp:cNvSpPr/>
      </dsp:nvSpPr>
      <dsp:spPr>
        <a:xfrm>
          <a:off x="3922811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Wood products</a:t>
          </a:r>
          <a:endParaRPr lang="en-AU" sz="1800" kern="1200" dirty="0"/>
        </a:p>
      </dsp:txBody>
      <dsp:txXfrm>
        <a:off x="3933793" y="3345842"/>
        <a:ext cx="2648012" cy="352972"/>
      </dsp:txXfrm>
    </dsp:sp>
    <dsp:sp modelId="{D4C5D069-CF88-40F3-837E-9F868EF003EF}">
      <dsp:nvSpPr>
        <dsp:cNvPr id="0" name=""/>
        <dsp:cNvSpPr/>
      </dsp:nvSpPr>
      <dsp:spPr>
        <a:xfrm>
          <a:off x="7178129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Users</a:t>
          </a:r>
          <a:endParaRPr lang="en-AU" sz="5400" kern="1200" dirty="0"/>
        </a:p>
      </dsp:txBody>
      <dsp:txXfrm>
        <a:off x="7178129" y="0"/>
        <a:ext cx="3337470" cy="1171575"/>
      </dsp:txXfrm>
    </dsp:sp>
    <dsp:sp modelId="{2D870199-8743-4DDA-9523-F5C0F61B89D6}">
      <dsp:nvSpPr>
        <dsp:cNvPr id="0" name=""/>
        <dsp:cNvSpPr/>
      </dsp:nvSpPr>
      <dsp:spPr>
        <a:xfrm>
          <a:off x="7510592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 &amp; infrastructure</a:t>
          </a:r>
          <a:endParaRPr lang="en-AU" sz="1800" kern="1200" dirty="0"/>
        </a:p>
      </dsp:txBody>
      <dsp:txXfrm>
        <a:off x="7521574" y="1182747"/>
        <a:ext cx="2648012" cy="352972"/>
      </dsp:txXfrm>
    </dsp:sp>
    <dsp:sp modelId="{98290D6E-002C-46E4-84E8-648E510AC56C}">
      <dsp:nvSpPr>
        <dsp:cNvPr id="0" name=""/>
        <dsp:cNvSpPr/>
      </dsp:nvSpPr>
      <dsp:spPr>
        <a:xfrm>
          <a:off x="7510592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Public/private orgs &amp; </a:t>
          </a:r>
          <a:r>
            <a:rPr lang="en-US" sz="1800" kern="1200" dirty="0" err="1"/>
            <a:t>indiv</a:t>
          </a:r>
          <a:r>
            <a:rPr lang="en-US" sz="1800" kern="1200" dirty="0"/>
            <a:t>.</a:t>
          </a:r>
          <a:endParaRPr lang="en-AU" sz="1800" kern="1200" dirty="0"/>
        </a:p>
      </dsp:txBody>
      <dsp:txXfrm>
        <a:off x="7521574" y="1615366"/>
        <a:ext cx="2648012" cy="352972"/>
      </dsp:txXfrm>
    </dsp:sp>
    <dsp:sp modelId="{510E10EE-3B17-48AE-88B2-13EE12B91CB5}">
      <dsp:nvSpPr>
        <dsp:cNvPr id="0" name=""/>
        <dsp:cNvSpPr/>
      </dsp:nvSpPr>
      <dsp:spPr>
        <a:xfrm>
          <a:off x="7510592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 and </a:t>
          </a:r>
          <a:r>
            <a:rPr lang="en-US" sz="1800" kern="1200" dirty="0" err="1"/>
            <a:t>greenlife</a:t>
          </a:r>
          <a:endParaRPr lang="en-AU" sz="1800" kern="1200" dirty="0"/>
        </a:p>
      </dsp:txBody>
      <dsp:txXfrm>
        <a:off x="7521574" y="2047985"/>
        <a:ext cx="2648012" cy="352972"/>
      </dsp:txXfrm>
    </dsp:sp>
    <dsp:sp modelId="{DFB11ED9-4633-46EA-89D4-B3EA9982884E}">
      <dsp:nvSpPr>
        <dsp:cNvPr id="0" name=""/>
        <dsp:cNvSpPr/>
      </dsp:nvSpPr>
      <dsp:spPr>
        <a:xfrm>
          <a:off x="7510592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Indig</a:t>
          </a:r>
          <a:r>
            <a:rPr lang="en-US" sz="1800" kern="1200" dirty="0"/>
            <a:t>. Orgs. &amp; partners</a:t>
          </a:r>
          <a:endParaRPr lang="en-AU" sz="1800" kern="1200" dirty="0"/>
        </a:p>
      </dsp:txBody>
      <dsp:txXfrm>
        <a:off x="7521574" y="2480604"/>
        <a:ext cx="2648012" cy="352972"/>
      </dsp:txXfrm>
    </dsp:sp>
    <dsp:sp modelId="{3DDEB7B7-B0F4-473E-9DE7-3FE26B46E52A}">
      <dsp:nvSpPr>
        <dsp:cNvPr id="0" name=""/>
        <dsp:cNvSpPr/>
      </dsp:nvSpPr>
      <dsp:spPr>
        <a:xfrm>
          <a:off x="7510592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Land managers &amp; brokers</a:t>
          </a:r>
          <a:endParaRPr lang="en-AU" sz="1800" kern="1200" dirty="0"/>
        </a:p>
      </dsp:txBody>
      <dsp:txXfrm>
        <a:off x="7521574" y="2913223"/>
        <a:ext cx="2648012" cy="352972"/>
      </dsp:txXfrm>
    </dsp:sp>
    <dsp:sp modelId="{9EDBB317-0F38-454F-8035-217267A52234}">
      <dsp:nvSpPr>
        <dsp:cNvPr id="0" name=""/>
        <dsp:cNvSpPr/>
      </dsp:nvSpPr>
      <dsp:spPr>
        <a:xfrm>
          <a:off x="7510592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Plantation managers</a:t>
          </a:r>
          <a:endParaRPr lang="en-AU" sz="1800" kern="1200" dirty="0"/>
        </a:p>
      </dsp:txBody>
      <dsp:txXfrm>
        <a:off x="7521574" y="3345842"/>
        <a:ext cx="2648012" cy="3529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BD18-D586-493F-A528-96146DA236E7}">
      <dsp:nvSpPr>
        <dsp:cNvPr id="0" name=""/>
        <dsp:cNvSpPr/>
      </dsp:nvSpPr>
      <dsp:spPr>
        <a:xfrm>
          <a:off x="866203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Drivers</a:t>
          </a:r>
          <a:endParaRPr lang="en-AU" sz="2800" kern="1200" dirty="0"/>
        </a:p>
      </dsp:txBody>
      <dsp:txXfrm>
        <a:off x="889163" y="22960"/>
        <a:ext cx="1365113" cy="737987"/>
      </dsp:txXfrm>
    </dsp:sp>
    <dsp:sp modelId="{432DA931-DB30-4572-80A2-B9C2BE950034}">
      <dsp:nvSpPr>
        <dsp:cNvPr id="0" name=""/>
        <dsp:cNvSpPr/>
      </dsp:nvSpPr>
      <dsp:spPr>
        <a:xfrm>
          <a:off x="2904362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  <a:endParaRPr lang="en-AU" sz="2800" kern="1200" dirty="0"/>
        </a:p>
      </dsp:txBody>
      <dsp:txXfrm>
        <a:off x="2927322" y="22960"/>
        <a:ext cx="1365113" cy="737987"/>
      </dsp:txXfrm>
    </dsp:sp>
    <dsp:sp modelId="{305D6DD7-0258-4A9E-A761-EA33215DA9E1}">
      <dsp:nvSpPr>
        <dsp:cNvPr id="0" name=""/>
        <dsp:cNvSpPr/>
      </dsp:nvSpPr>
      <dsp:spPr>
        <a:xfrm>
          <a:off x="2296834" y="3331606"/>
          <a:ext cx="587930" cy="5879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BBDA-77CB-4650-8912-D5979B9527D1}">
      <dsp:nvSpPr>
        <dsp:cNvPr id="0" name=""/>
        <dsp:cNvSpPr/>
      </dsp:nvSpPr>
      <dsp:spPr>
        <a:xfrm>
          <a:off x="827008" y="3085459"/>
          <a:ext cx="3527583" cy="238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3FD5-C113-4516-A3F8-D1239653FC58}">
      <dsp:nvSpPr>
        <dsp:cNvPr id="0" name=""/>
        <dsp:cNvSpPr/>
      </dsp:nvSpPr>
      <dsp:spPr>
        <a:xfrm>
          <a:off x="2904362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used</a:t>
          </a:r>
          <a:endParaRPr lang="en-AU" sz="1800" kern="1200" dirty="0"/>
        </a:p>
      </dsp:txBody>
      <dsp:txXfrm>
        <a:off x="2936506" y="2430900"/>
        <a:ext cx="1346745" cy="594194"/>
      </dsp:txXfrm>
    </dsp:sp>
    <dsp:sp modelId="{736122D0-23F1-4EA2-AC55-17FD7760F767}">
      <dsp:nvSpPr>
        <dsp:cNvPr id="0" name=""/>
        <dsp:cNvSpPr/>
      </dsp:nvSpPr>
      <dsp:spPr>
        <a:xfrm>
          <a:off x="2904362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Which std</a:t>
          </a:r>
          <a:endParaRPr lang="en-AU" sz="1800" kern="1200" dirty="0"/>
        </a:p>
      </dsp:txBody>
      <dsp:txXfrm>
        <a:off x="2936506" y="1725383"/>
        <a:ext cx="1346745" cy="594194"/>
      </dsp:txXfrm>
    </dsp:sp>
    <dsp:sp modelId="{DE66CF6C-F540-4102-B0B3-5434E2D6D656}">
      <dsp:nvSpPr>
        <dsp:cNvPr id="0" name=""/>
        <dsp:cNvSpPr/>
      </dsp:nvSpPr>
      <dsp:spPr>
        <a:xfrm>
          <a:off x="2904362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</a:t>
          </a:r>
          <a:endParaRPr lang="en-AU" sz="1800" kern="1200" dirty="0"/>
        </a:p>
      </dsp:txBody>
      <dsp:txXfrm>
        <a:off x="2936506" y="1019867"/>
        <a:ext cx="1346745" cy="594194"/>
      </dsp:txXfrm>
    </dsp:sp>
    <dsp:sp modelId="{375E69B1-1894-4915-85BF-AEF65856150E}">
      <dsp:nvSpPr>
        <dsp:cNvPr id="0" name=""/>
        <dsp:cNvSpPr/>
      </dsp:nvSpPr>
      <dsp:spPr>
        <a:xfrm>
          <a:off x="866203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source</a:t>
          </a:r>
          <a:endParaRPr lang="en-AU" sz="1800" kern="1200" dirty="0"/>
        </a:p>
      </dsp:txBody>
      <dsp:txXfrm>
        <a:off x="898347" y="2430900"/>
        <a:ext cx="1346745" cy="594194"/>
      </dsp:txXfrm>
    </dsp:sp>
    <dsp:sp modelId="{44A99DE6-3D48-4D33-A131-2F7DE4213BF7}">
      <dsp:nvSpPr>
        <dsp:cNvPr id="0" name=""/>
        <dsp:cNvSpPr/>
      </dsp:nvSpPr>
      <dsp:spPr>
        <a:xfrm>
          <a:off x="866203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seed</a:t>
          </a:r>
          <a:endParaRPr lang="en-AU" sz="1800" kern="1200" dirty="0"/>
        </a:p>
      </dsp:txBody>
      <dsp:txXfrm>
        <a:off x="898347" y="1725383"/>
        <a:ext cx="1346745" cy="594194"/>
      </dsp:txXfrm>
    </dsp:sp>
    <dsp:sp modelId="{FC5C86D3-5434-41D2-8207-EA79047BABF5}">
      <dsp:nvSpPr>
        <dsp:cNvPr id="0" name=""/>
        <dsp:cNvSpPr/>
      </dsp:nvSpPr>
      <dsp:spPr>
        <a:xfrm>
          <a:off x="866203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Viable seed</a:t>
          </a:r>
          <a:endParaRPr lang="en-AU" sz="1800" kern="1200" dirty="0"/>
        </a:p>
      </dsp:txBody>
      <dsp:txXfrm>
        <a:off x="898347" y="1019867"/>
        <a:ext cx="1346745" cy="5941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BCA76-E81F-462F-9CDF-DCBBC419921F}">
      <dsp:nvSpPr>
        <dsp:cNvPr id="0" name=""/>
        <dsp:cNvSpPr/>
      </dsp:nvSpPr>
      <dsp:spPr>
        <a:xfrm>
          <a:off x="1600800" y="1195"/>
          <a:ext cx="198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Advocacy</a:t>
          </a:r>
        </a:p>
      </dsp:txBody>
      <dsp:txXfrm>
        <a:off x="1600800" y="1195"/>
        <a:ext cx="1980000" cy="695831"/>
      </dsp:txXfrm>
    </dsp:sp>
    <dsp:sp modelId="{9398DBC1-E34A-427C-A475-FD2F4E3F4239}">
      <dsp:nvSpPr>
        <dsp:cNvPr id="0" name=""/>
        <dsp:cNvSpPr/>
      </dsp:nvSpPr>
      <dsp:spPr>
        <a:xfrm>
          <a:off x="1555800" y="731818"/>
          <a:ext cx="207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Standards</a:t>
          </a:r>
        </a:p>
      </dsp:txBody>
      <dsp:txXfrm>
        <a:off x="1555800" y="731818"/>
        <a:ext cx="2070000" cy="695831"/>
      </dsp:txXfrm>
    </dsp:sp>
    <dsp:sp modelId="{F669299C-FEB8-4427-A22C-FF752531BAAF}">
      <dsp:nvSpPr>
        <dsp:cNvPr id="0" name=""/>
        <dsp:cNvSpPr/>
      </dsp:nvSpPr>
      <dsp:spPr>
        <a:xfrm>
          <a:off x="1758300" y="1462441"/>
          <a:ext cx="1665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Training</a:t>
          </a:r>
        </a:p>
      </dsp:txBody>
      <dsp:txXfrm>
        <a:off x="1758300" y="1462441"/>
        <a:ext cx="1665000" cy="695831"/>
      </dsp:txXfrm>
    </dsp:sp>
    <dsp:sp modelId="{5AD0AFC6-9FF9-44D5-B953-8BC2871843FC}">
      <dsp:nvSpPr>
        <dsp:cNvPr id="0" name=""/>
        <dsp:cNvSpPr/>
      </dsp:nvSpPr>
      <dsp:spPr>
        <a:xfrm>
          <a:off x="1555800" y="2193064"/>
          <a:ext cx="207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Brokerage</a:t>
          </a:r>
        </a:p>
      </dsp:txBody>
      <dsp:txXfrm>
        <a:off x="1555800" y="2193064"/>
        <a:ext cx="2070000" cy="695831"/>
      </dsp:txXfrm>
    </dsp:sp>
    <dsp:sp modelId="{C551B817-E271-424E-A22D-08944D099EFD}">
      <dsp:nvSpPr>
        <dsp:cNvPr id="0" name=""/>
        <dsp:cNvSpPr/>
      </dsp:nvSpPr>
      <dsp:spPr>
        <a:xfrm>
          <a:off x="1240800" y="2923687"/>
          <a:ext cx="270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Accreditation</a:t>
          </a:r>
        </a:p>
      </dsp:txBody>
      <dsp:txXfrm>
        <a:off x="1240800" y="2923687"/>
        <a:ext cx="2700000" cy="695831"/>
      </dsp:txXfrm>
    </dsp:sp>
    <dsp:sp modelId="{C88D68C9-8755-495C-BB52-99AEC7FEC48B}">
      <dsp:nvSpPr>
        <dsp:cNvPr id="0" name=""/>
        <dsp:cNvSpPr/>
      </dsp:nvSpPr>
      <dsp:spPr>
        <a:xfrm>
          <a:off x="1510800" y="3654310"/>
          <a:ext cx="216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Promotion</a:t>
          </a:r>
        </a:p>
      </dsp:txBody>
      <dsp:txXfrm>
        <a:off x="1510800" y="3654310"/>
        <a:ext cx="2160000" cy="6958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3225025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3225025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3225025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484692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69"/>
              </a:lnTo>
              <a:lnTo>
                <a:pt x="1105928" y="95969"/>
              </a:lnTo>
              <a:lnTo>
                <a:pt x="1105928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2119096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2119096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2119096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2438972" y="1755232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1013167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1013167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1013167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378763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1105928" y="0"/>
              </a:moveTo>
              <a:lnTo>
                <a:pt x="1105928" y="95969"/>
              </a:lnTo>
              <a:lnTo>
                <a:pt x="0" y="95969"/>
              </a:lnTo>
              <a:lnTo>
                <a:pt x="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2438972" y="1106299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2438972" y="457365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906225" y="370"/>
          <a:ext cx="315693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Mission objectives</a:t>
          </a:r>
        </a:p>
      </dsp:txBody>
      <dsp:txXfrm>
        <a:off x="906225" y="370"/>
        <a:ext cx="3156933" cy="456995"/>
      </dsp:txXfrm>
    </dsp:sp>
    <dsp:sp modelId="{20F984F0-12A0-430D-AF2E-4CE6C9CCB5F8}">
      <dsp:nvSpPr>
        <dsp:cNvPr id="0" name=""/>
        <dsp:cNvSpPr/>
      </dsp:nvSpPr>
      <dsp:spPr>
        <a:xfrm>
          <a:off x="905485" y="649303"/>
          <a:ext cx="315841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Oversight Committee</a:t>
          </a:r>
          <a:endParaRPr lang="en-AU" sz="1600" kern="1200" dirty="0"/>
        </a:p>
      </dsp:txBody>
      <dsp:txXfrm>
        <a:off x="905485" y="649303"/>
        <a:ext cx="3158413" cy="456995"/>
      </dsp:txXfrm>
    </dsp:sp>
    <dsp:sp modelId="{9643BC6F-6C2A-4933-B0C1-13593B2784C2}">
      <dsp:nvSpPr>
        <dsp:cNvPr id="0" name=""/>
        <dsp:cNvSpPr/>
      </dsp:nvSpPr>
      <dsp:spPr>
        <a:xfrm>
          <a:off x="905691" y="1298237"/>
          <a:ext cx="3158002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Knowledge Sharing Consortia</a:t>
          </a:r>
        </a:p>
      </dsp:txBody>
      <dsp:txXfrm>
        <a:off x="905691" y="1298237"/>
        <a:ext cx="3158002" cy="456995"/>
      </dsp:txXfrm>
    </dsp:sp>
    <dsp:sp modelId="{3FA40883-A24E-4959-998F-95B058FEDAEE}">
      <dsp:nvSpPr>
        <dsp:cNvPr id="0" name=""/>
        <dsp:cNvSpPr/>
      </dsp:nvSpPr>
      <dsp:spPr>
        <a:xfrm>
          <a:off x="921768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1</a:t>
          </a:r>
        </a:p>
      </dsp:txBody>
      <dsp:txXfrm>
        <a:off x="921768" y="1947170"/>
        <a:ext cx="913990" cy="456995"/>
      </dsp:txXfrm>
    </dsp:sp>
    <dsp:sp modelId="{9DCE8720-1D8E-49D0-B122-A2BF3D3D096C}">
      <dsp:nvSpPr>
        <dsp:cNvPr id="0" name=""/>
        <dsp:cNvSpPr/>
      </dsp:nvSpPr>
      <dsp:spPr>
        <a:xfrm>
          <a:off x="1150266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2596104"/>
        <a:ext cx="913990" cy="456995"/>
      </dsp:txXfrm>
    </dsp:sp>
    <dsp:sp modelId="{02F4934C-9E0C-49C3-9CF6-92B61F9D7A24}">
      <dsp:nvSpPr>
        <dsp:cNvPr id="0" name=""/>
        <dsp:cNvSpPr/>
      </dsp:nvSpPr>
      <dsp:spPr>
        <a:xfrm>
          <a:off x="1150266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245037"/>
        <a:ext cx="913990" cy="456995"/>
      </dsp:txXfrm>
    </dsp:sp>
    <dsp:sp modelId="{7E0B6089-BB58-41E9-A2A8-BCB06D6032FB}">
      <dsp:nvSpPr>
        <dsp:cNvPr id="0" name=""/>
        <dsp:cNvSpPr/>
      </dsp:nvSpPr>
      <dsp:spPr>
        <a:xfrm>
          <a:off x="1150266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893971"/>
        <a:ext cx="913990" cy="456995"/>
      </dsp:txXfrm>
    </dsp:sp>
    <dsp:sp modelId="{4AB3C344-1FCB-4491-866A-588E2FC03FBD}">
      <dsp:nvSpPr>
        <dsp:cNvPr id="0" name=""/>
        <dsp:cNvSpPr/>
      </dsp:nvSpPr>
      <dsp:spPr>
        <a:xfrm>
          <a:off x="2027697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2</a:t>
          </a:r>
        </a:p>
      </dsp:txBody>
      <dsp:txXfrm>
        <a:off x="2027697" y="1947170"/>
        <a:ext cx="913990" cy="456995"/>
      </dsp:txXfrm>
    </dsp:sp>
    <dsp:sp modelId="{48DD6CF8-A8CF-4FF2-9594-B04BCCC5CEAE}">
      <dsp:nvSpPr>
        <dsp:cNvPr id="0" name=""/>
        <dsp:cNvSpPr/>
      </dsp:nvSpPr>
      <dsp:spPr>
        <a:xfrm>
          <a:off x="2256194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2596104"/>
        <a:ext cx="913990" cy="456995"/>
      </dsp:txXfrm>
    </dsp:sp>
    <dsp:sp modelId="{BC57364D-8275-4CBA-BF90-B46CB3E7F940}">
      <dsp:nvSpPr>
        <dsp:cNvPr id="0" name=""/>
        <dsp:cNvSpPr/>
      </dsp:nvSpPr>
      <dsp:spPr>
        <a:xfrm>
          <a:off x="2256194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245037"/>
        <a:ext cx="913990" cy="456995"/>
      </dsp:txXfrm>
    </dsp:sp>
    <dsp:sp modelId="{5247322C-7D6F-41EE-9B82-EE90A7981A1A}">
      <dsp:nvSpPr>
        <dsp:cNvPr id="0" name=""/>
        <dsp:cNvSpPr/>
      </dsp:nvSpPr>
      <dsp:spPr>
        <a:xfrm>
          <a:off x="2256194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893971"/>
        <a:ext cx="913990" cy="456995"/>
      </dsp:txXfrm>
    </dsp:sp>
    <dsp:sp modelId="{68128039-9515-454C-8529-35AF80A94C25}">
      <dsp:nvSpPr>
        <dsp:cNvPr id="0" name=""/>
        <dsp:cNvSpPr/>
      </dsp:nvSpPr>
      <dsp:spPr>
        <a:xfrm>
          <a:off x="3133625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3</a:t>
          </a:r>
        </a:p>
      </dsp:txBody>
      <dsp:txXfrm>
        <a:off x="3133625" y="1947170"/>
        <a:ext cx="913990" cy="456995"/>
      </dsp:txXfrm>
    </dsp:sp>
    <dsp:sp modelId="{9941B3C6-5F21-4E90-9B56-33093BBEF90F}">
      <dsp:nvSpPr>
        <dsp:cNvPr id="0" name=""/>
        <dsp:cNvSpPr/>
      </dsp:nvSpPr>
      <dsp:spPr>
        <a:xfrm>
          <a:off x="3362123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2596104"/>
        <a:ext cx="913990" cy="456995"/>
      </dsp:txXfrm>
    </dsp:sp>
    <dsp:sp modelId="{836DD055-35B8-4825-9E77-2365470E8283}">
      <dsp:nvSpPr>
        <dsp:cNvPr id="0" name=""/>
        <dsp:cNvSpPr/>
      </dsp:nvSpPr>
      <dsp:spPr>
        <a:xfrm>
          <a:off x="3362123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245037"/>
        <a:ext cx="913990" cy="456995"/>
      </dsp:txXfrm>
    </dsp:sp>
    <dsp:sp modelId="{9E0F659F-EE73-46E5-B426-D452C812DC0D}">
      <dsp:nvSpPr>
        <dsp:cNvPr id="0" name=""/>
        <dsp:cNvSpPr/>
      </dsp:nvSpPr>
      <dsp:spPr>
        <a:xfrm>
          <a:off x="3362123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893971"/>
        <a:ext cx="913990" cy="45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C569-464E-4195-921A-6C915F3C3427}">
      <dsp:nvSpPr>
        <dsp:cNvPr id="0" name=""/>
        <dsp:cNvSpPr/>
      </dsp:nvSpPr>
      <dsp:spPr>
        <a:xfrm>
          <a:off x="0" y="2"/>
          <a:ext cx="5181600" cy="435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THIS MEETING IS BEING RECORDED</a:t>
          </a:r>
          <a:endParaRPr lang="en-AU" sz="6400" kern="1200" dirty="0"/>
        </a:p>
      </dsp:txBody>
      <dsp:txXfrm>
        <a:off x="0" y="2"/>
        <a:ext cx="5181600" cy="435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384C-BAB9-4939-B4F2-F39866F2304B}">
      <dsp:nvSpPr>
        <dsp:cNvPr id="0" name=""/>
        <dsp:cNvSpPr/>
      </dsp:nvSpPr>
      <dsp:spPr>
        <a:xfrm>
          <a:off x="0" y="4350411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4AE3-175B-448B-AF02-7E16169E85B8}">
      <dsp:nvSpPr>
        <dsp:cNvPr id="0" name=""/>
        <dsp:cNvSpPr/>
      </dsp:nvSpPr>
      <dsp:spPr>
        <a:xfrm>
          <a:off x="0" y="3249939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B422D-5310-47A5-B7A9-C0805365E5F4}">
      <dsp:nvSpPr>
        <dsp:cNvPr id="0" name=""/>
        <dsp:cNvSpPr/>
      </dsp:nvSpPr>
      <dsp:spPr>
        <a:xfrm>
          <a:off x="0" y="2149466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7E2D7-838C-4B9A-BF55-D21E6E60C777}">
      <dsp:nvSpPr>
        <dsp:cNvPr id="0" name=""/>
        <dsp:cNvSpPr/>
      </dsp:nvSpPr>
      <dsp:spPr>
        <a:xfrm>
          <a:off x="-336802" y="1048994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75C9-A4F6-4002-B14D-69D5410A517A}">
      <dsp:nvSpPr>
        <dsp:cNvPr id="0" name=""/>
        <dsp:cNvSpPr/>
      </dsp:nvSpPr>
      <dsp:spPr>
        <a:xfrm>
          <a:off x="0" y="925"/>
          <a:ext cx="518159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say on the strategy’s</a:t>
          </a:r>
          <a:endParaRPr lang="en-AU" sz="2800" b="1" kern="1200" dirty="0"/>
        </a:p>
      </dsp:txBody>
      <dsp:txXfrm>
        <a:off x="0" y="925"/>
        <a:ext cx="5181594" cy="1048068"/>
      </dsp:txXfrm>
    </dsp:sp>
    <dsp:sp modelId="{E52AA5E2-CB79-4382-A0B0-C6D1D1CF7E44}">
      <dsp:nvSpPr>
        <dsp:cNvPr id="0" name=""/>
        <dsp:cNvSpPr/>
      </dsp:nvSpPr>
      <dsp:spPr>
        <a:xfrm>
          <a:off x="-336802" y="925"/>
          <a:ext cx="1347216" cy="1048068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600" kern="1200" dirty="0"/>
        </a:p>
      </dsp:txBody>
      <dsp:txXfrm>
        <a:off x="-285630" y="52097"/>
        <a:ext cx="1244872" cy="996896"/>
      </dsp:txXfrm>
    </dsp:sp>
    <dsp:sp modelId="{5BDD0B5F-C0A9-41D0-9889-47BFF0A3E76E}">
      <dsp:nvSpPr>
        <dsp:cNvPr id="0" name=""/>
        <dsp:cNvSpPr/>
      </dsp:nvSpPr>
      <dsp:spPr>
        <a:xfrm>
          <a:off x="1347216" y="1101397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Purpose</a:t>
          </a:r>
          <a:endParaRPr lang="en-AU" sz="2800" kern="1200" dirty="0"/>
        </a:p>
      </dsp:txBody>
      <dsp:txXfrm>
        <a:off x="1347216" y="1101397"/>
        <a:ext cx="3834384" cy="1048068"/>
      </dsp:txXfrm>
    </dsp:sp>
    <dsp:sp modelId="{E4415B14-F8BF-4F5B-8A97-3017165FC2D7}">
      <dsp:nvSpPr>
        <dsp:cNvPr id="0" name=""/>
        <dsp:cNvSpPr/>
      </dsp:nvSpPr>
      <dsp:spPr>
        <a:xfrm>
          <a:off x="0" y="1101397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</a:t>
          </a:r>
          <a:endParaRPr lang="en-AU" sz="5600" kern="1200" dirty="0"/>
        </a:p>
      </dsp:txBody>
      <dsp:txXfrm>
        <a:off x="51172" y="1152569"/>
        <a:ext cx="1244872" cy="996896"/>
      </dsp:txXfrm>
    </dsp:sp>
    <dsp:sp modelId="{1A5E5EA3-6C42-402E-B23F-572470CAD986}">
      <dsp:nvSpPr>
        <dsp:cNvPr id="0" name=""/>
        <dsp:cNvSpPr/>
      </dsp:nvSpPr>
      <dsp:spPr>
        <a:xfrm>
          <a:off x="1347216" y="2201870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Opportunities/challenges</a:t>
          </a:r>
          <a:endParaRPr lang="en-AU" sz="2800" kern="1200" dirty="0"/>
        </a:p>
      </dsp:txBody>
      <dsp:txXfrm>
        <a:off x="1347216" y="2201870"/>
        <a:ext cx="3834384" cy="1048068"/>
      </dsp:txXfrm>
    </dsp:sp>
    <dsp:sp modelId="{D245306B-2902-4884-8D26-5EE9F646CDEF}">
      <dsp:nvSpPr>
        <dsp:cNvPr id="0" name=""/>
        <dsp:cNvSpPr/>
      </dsp:nvSpPr>
      <dsp:spPr>
        <a:xfrm>
          <a:off x="0" y="2201870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</a:t>
          </a:r>
          <a:endParaRPr lang="en-AU" sz="5600" kern="1200" dirty="0"/>
        </a:p>
      </dsp:txBody>
      <dsp:txXfrm>
        <a:off x="51172" y="2253042"/>
        <a:ext cx="1244872" cy="996896"/>
      </dsp:txXfrm>
    </dsp:sp>
    <dsp:sp modelId="{EC9BA5C7-1994-405F-8E3A-5579C70DC5A0}">
      <dsp:nvSpPr>
        <dsp:cNvPr id="0" name=""/>
        <dsp:cNvSpPr/>
      </dsp:nvSpPr>
      <dsp:spPr>
        <a:xfrm>
          <a:off x="1347216" y="3302342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Governance</a:t>
          </a:r>
          <a:endParaRPr lang="en-AU" sz="2800" kern="1200" dirty="0"/>
        </a:p>
      </dsp:txBody>
      <dsp:txXfrm>
        <a:off x="1347216" y="3302342"/>
        <a:ext cx="3834384" cy="1048068"/>
      </dsp:txXfrm>
    </dsp:sp>
    <dsp:sp modelId="{E746EF8D-7356-467D-AB8B-02B865FD9C16}">
      <dsp:nvSpPr>
        <dsp:cNvPr id="0" name=""/>
        <dsp:cNvSpPr/>
      </dsp:nvSpPr>
      <dsp:spPr>
        <a:xfrm>
          <a:off x="0" y="3302342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3</a:t>
          </a:r>
          <a:endParaRPr lang="en-AU" sz="5600" kern="1200" dirty="0"/>
        </a:p>
      </dsp:txBody>
      <dsp:txXfrm>
        <a:off x="51172" y="3353514"/>
        <a:ext cx="1244872" cy="996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E8E4-DC30-4DAB-812E-1E513F298EBD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000" kern="1200" dirty="0"/>
            <a:t>Findings to date</a:t>
          </a:r>
        </a:p>
      </dsp:txBody>
      <dsp:txXfrm rot="-5400000">
        <a:off x="1865375" y="118169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Themes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CBC6AF3F-F4F8-4618-AF78-8BE6292454C0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Ways to get there</a:t>
          </a:r>
          <a:endParaRPr lang="en-AU" sz="3000" kern="1200" dirty="0"/>
        </a:p>
      </dsp:txBody>
      <dsp:txXfrm rot="-5400000">
        <a:off x="1865375" y="996032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Binding glue</a:t>
          </a:r>
          <a:endParaRPr lang="en-AU" sz="3000" kern="1200" dirty="0"/>
        </a:p>
      </dsp:txBody>
      <dsp:txXfrm rot="-5400000">
        <a:off x="1865375" y="1873894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Who owns it?</a:t>
          </a:r>
          <a:endParaRPr lang="en-AU" sz="3000" kern="1200" dirty="0"/>
        </a:p>
      </dsp:txBody>
      <dsp:txXfrm rot="-5400000">
        <a:off x="1865375" y="2751757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Staying in touch</a:t>
          </a:r>
          <a:endParaRPr lang="en-AU" sz="30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B2F-CBD7-4ACE-A75C-8FC5045FD58A}">
      <dsp:nvSpPr>
        <dsp:cNvPr id="0" name=""/>
        <dsp:cNvSpPr/>
      </dsp:nvSpPr>
      <dsp:spPr>
        <a:xfrm>
          <a:off x="0" y="2124"/>
          <a:ext cx="5181600" cy="4347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kern="1200" dirty="0"/>
            <a:t>Seedbanks continue to make the full diversity of Australian native plant species and their genetics available for posterity and active use</a:t>
          </a:r>
          <a:endParaRPr lang="en-AU" sz="4200" kern="1200" dirty="0"/>
        </a:p>
      </dsp:txBody>
      <dsp:txXfrm>
        <a:off x="0" y="2124"/>
        <a:ext cx="5181600" cy="4347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B2F-CBD7-4ACE-A75C-8FC5045FD58A}">
      <dsp:nvSpPr>
        <dsp:cNvPr id="0" name=""/>
        <dsp:cNvSpPr/>
      </dsp:nvSpPr>
      <dsp:spPr>
        <a:xfrm>
          <a:off x="0" y="2124"/>
          <a:ext cx="5181600" cy="4347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kern="1200" dirty="0"/>
            <a:t>The Australian native seeds sector attracts the resources to sustain its skills and capacity to respond when required</a:t>
          </a:r>
          <a:endParaRPr lang="en-AU" sz="4500" kern="1200" dirty="0"/>
        </a:p>
      </dsp:txBody>
      <dsp:txXfrm>
        <a:off x="0" y="2124"/>
        <a:ext cx="5181600" cy="4347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BED7E-76CA-402B-9046-51ED4B5B7486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R&amp;D</a:t>
          </a:r>
        </a:p>
      </dsp:txBody>
      <dsp:txXfrm>
        <a:off x="5648" y="0"/>
        <a:ext cx="1981944" cy="1300162"/>
      </dsp:txXfrm>
    </dsp:sp>
    <dsp:sp modelId="{A5ACB3A1-7B6C-4143-8A74-42A1D1059255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Plenty of capability but </a:t>
          </a:r>
          <a:r>
            <a:rPr lang="en-AU" sz="1500" kern="1200" dirty="0" err="1"/>
            <a:t>coord</a:t>
          </a:r>
          <a:r>
            <a:rPr lang="en-AU" sz="1500" kern="1200" dirty="0"/>
            <a:t> falls away</a:t>
          </a:r>
        </a:p>
      </dsp:txBody>
      <dsp:txXfrm>
        <a:off x="228780" y="1325470"/>
        <a:ext cx="1535679" cy="801556"/>
      </dsp:txXfrm>
    </dsp:sp>
    <dsp:sp modelId="{CBA684B4-5448-4943-A976-A29156D8F773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It’s time to consolidate info and put to use</a:t>
          </a:r>
        </a:p>
      </dsp:txBody>
      <dsp:txXfrm>
        <a:off x="228780" y="2307893"/>
        <a:ext cx="1535679" cy="801556"/>
      </dsp:txXfrm>
    </dsp:sp>
    <dsp:sp modelId="{F04924A4-CED7-4BEE-ABEA-05612B07E8D4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Need themes and user connections</a:t>
          </a:r>
        </a:p>
      </dsp:txBody>
      <dsp:txXfrm>
        <a:off x="228780" y="3290316"/>
        <a:ext cx="1535679" cy="801556"/>
      </dsp:txXfrm>
    </dsp:sp>
    <dsp:sp modelId="{73D4A509-4EBD-4A28-A1CC-01372BEADE03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Conservation</a:t>
          </a:r>
        </a:p>
      </dsp:txBody>
      <dsp:txXfrm>
        <a:off x="2136237" y="0"/>
        <a:ext cx="1981944" cy="1300162"/>
      </dsp:txXfrm>
    </dsp:sp>
    <dsp:sp modelId="{460A3332-E0CE-497F-871B-B74F9BB0F9DB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Demand signal variable and inconsistent</a:t>
          </a:r>
        </a:p>
      </dsp:txBody>
      <dsp:txXfrm>
        <a:off x="2359370" y="1325470"/>
        <a:ext cx="1535679" cy="801556"/>
      </dsp:txXfrm>
    </dsp:sp>
    <dsp:sp modelId="{6492C5BB-EAF6-45D4-BA5D-A5172F50D9C0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Hardest part of sector to remain viable</a:t>
          </a:r>
        </a:p>
      </dsp:txBody>
      <dsp:txXfrm>
        <a:off x="2359370" y="2307893"/>
        <a:ext cx="1535679" cy="801556"/>
      </dsp:txXfrm>
    </dsp:sp>
    <dsp:sp modelId="{1665F1A2-EDFF-4C63-B62A-2A5A71EE9BC3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Capability constrained partners +/-</a:t>
          </a:r>
        </a:p>
      </dsp:txBody>
      <dsp:txXfrm>
        <a:off x="2359370" y="3290316"/>
        <a:ext cx="1535679" cy="801556"/>
      </dsp:txXfrm>
    </dsp:sp>
    <dsp:sp modelId="{9ED377C5-1B8C-427E-A547-6C478AB0F491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Capacity</a:t>
          </a:r>
        </a:p>
      </dsp:txBody>
      <dsp:txXfrm>
        <a:off x="4266827" y="0"/>
        <a:ext cx="1981944" cy="1300162"/>
      </dsp:txXfrm>
    </dsp:sp>
    <dsp:sp modelId="{82D445D1-3FE6-411F-94DC-6B4124D51301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Affordable accredited training end2end</a:t>
          </a:r>
        </a:p>
      </dsp:txBody>
      <dsp:txXfrm>
        <a:off x="4489960" y="1325470"/>
        <a:ext cx="1535679" cy="801556"/>
      </dsp:txXfrm>
    </dsp:sp>
    <dsp:sp modelId="{B1CDDE53-3C64-4DCC-9B6C-C6F145130CE2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Accessible networks, brokers and exchanges</a:t>
          </a:r>
        </a:p>
      </dsp:txBody>
      <dsp:txXfrm>
        <a:off x="4489960" y="2307893"/>
        <a:ext cx="1535679" cy="801556"/>
      </dsp:txXfrm>
    </dsp:sp>
    <dsp:sp modelId="{13BE1291-8AC9-49E1-A37F-62C9F0E4760E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Widespread </a:t>
          </a:r>
          <a:br>
            <a:rPr lang="en-AU" sz="1500" kern="1200"/>
          </a:br>
          <a:r>
            <a:rPr lang="en-AU" sz="1500" kern="1200"/>
            <a:t>on-going promotion</a:t>
          </a:r>
          <a:endParaRPr lang="en-AU" sz="1500" kern="1200" dirty="0"/>
        </a:p>
      </dsp:txBody>
      <dsp:txXfrm>
        <a:off x="4489960" y="3290316"/>
        <a:ext cx="1535679" cy="801556"/>
      </dsp:txXfrm>
    </dsp:sp>
    <dsp:sp modelId="{B155E039-E554-4A02-9118-F8C2B75FA57D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Supply</a:t>
          </a:r>
        </a:p>
      </dsp:txBody>
      <dsp:txXfrm>
        <a:off x="6397417" y="0"/>
        <a:ext cx="1981944" cy="1300162"/>
      </dsp:txXfrm>
    </dsp:sp>
    <dsp:sp modelId="{37F4202D-3401-4824-8A58-DFEC1225FA8A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Collectors and sites access constraining</a:t>
          </a:r>
        </a:p>
      </dsp:txBody>
      <dsp:txXfrm>
        <a:off x="6620550" y="1325470"/>
        <a:ext cx="1535679" cy="801556"/>
      </dsp:txXfrm>
    </dsp:sp>
    <dsp:sp modelId="{83D8DE25-CFFB-4759-81A9-63CDB599ED5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Coordination inventory and systems</a:t>
          </a:r>
        </a:p>
      </dsp:txBody>
      <dsp:txXfrm>
        <a:off x="6620550" y="2307893"/>
        <a:ext cx="1535679" cy="801556"/>
      </dsp:txXfrm>
    </dsp:sp>
    <dsp:sp modelId="{EC6BF0A7-B642-431E-9AE9-36E3047C9270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Fit for purpose specifications and CoP needed</a:t>
          </a:r>
        </a:p>
      </dsp:txBody>
      <dsp:txXfrm>
        <a:off x="6620550" y="3290316"/>
        <a:ext cx="1535679" cy="801556"/>
      </dsp:txXfrm>
    </dsp:sp>
    <dsp:sp modelId="{E1F8DFA4-B068-4DBA-A5E6-9592B1F33A35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Demand</a:t>
          </a:r>
        </a:p>
      </dsp:txBody>
      <dsp:txXfrm>
        <a:off x="8528007" y="0"/>
        <a:ext cx="1981944" cy="1300162"/>
      </dsp:txXfrm>
    </dsp:sp>
    <dsp:sp modelId="{078A74E2-0294-4466-9E16-0B14CE111928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Growing, patchy more than just </a:t>
          </a:r>
          <a:r>
            <a:rPr lang="en-AU" sz="1500" kern="1200" dirty="0" err="1"/>
            <a:t>envt’l</a:t>
          </a:r>
          <a:r>
            <a:rPr lang="en-AU" sz="1500" kern="1200" dirty="0"/>
            <a:t> outcomes</a:t>
          </a:r>
        </a:p>
      </dsp:txBody>
      <dsp:txXfrm>
        <a:off x="8751140" y="1325470"/>
        <a:ext cx="1535679" cy="801556"/>
      </dsp:txXfrm>
    </dsp:sp>
    <dsp:sp modelId="{6597AB9A-BFD7-408C-A71E-E4C922717803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Specification timing and results don’t align</a:t>
          </a:r>
        </a:p>
      </dsp:txBody>
      <dsp:txXfrm>
        <a:off x="8751140" y="2307893"/>
        <a:ext cx="1535679" cy="801556"/>
      </dsp:txXfrm>
    </dsp:sp>
    <dsp:sp modelId="{50535758-494D-4C49-BEAF-2091D11D3350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Standards, info sharing and CoP needed</a:t>
          </a:r>
        </a:p>
      </dsp:txBody>
      <dsp:txXfrm>
        <a:off x="8751140" y="3290316"/>
        <a:ext cx="1535679" cy="8015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CA8C5-0F6A-4425-8589-62A4A1052DF6}">
      <dsp:nvSpPr>
        <dsp:cNvPr id="0" name=""/>
        <dsp:cNvSpPr/>
      </dsp:nvSpPr>
      <dsp:spPr>
        <a:xfrm rot="5400000">
          <a:off x="-179026" y="180228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418930"/>
        <a:ext cx="835455" cy="358053"/>
      </dsp:txXfrm>
    </dsp:sp>
    <dsp:sp modelId="{CB0360B8-410F-46AA-8374-6E6A91645396}">
      <dsp:nvSpPr>
        <dsp:cNvPr id="0" name=""/>
        <dsp:cNvSpPr/>
      </dsp:nvSpPr>
      <dsp:spPr>
        <a:xfrm rot="5400000">
          <a:off x="5287637" y="-4450979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Information for modular/flexible standard there</a:t>
          </a:r>
        </a:p>
      </dsp:txBody>
      <dsp:txXfrm rot="-5400000">
        <a:off x="835455" y="39073"/>
        <a:ext cx="9642274" cy="700040"/>
      </dsp:txXfrm>
    </dsp:sp>
    <dsp:sp modelId="{8782DDAE-D0D4-453D-863D-9C0A6950BDA2}">
      <dsp:nvSpPr>
        <dsp:cNvPr id="0" name=""/>
        <dsp:cNvSpPr/>
      </dsp:nvSpPr>
      <dsp:spPr>
        <a:xfrm rot="5400000">
          <a:off x="-179026" y="1226215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1464917"/>
        <a:ext cx="835455" cy="358053"/>
      </dsp:txXfrm>
    </dsp:sp>
    <dsp:sp modelId="{6A18FBAA-DA12-4944-AC35-2A52B5EAACA7}">
      <dsp:nvSpPr>
        <dsp:cNvPr id="0" name=""/>
        <dsp:cNvSpPr/>
      </dsp:nvSpPr>
      <dsp:spPr>
        <a:xfrm rot="5400000">
          <a:off x="5287637" y="-3404992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It’s time to lead with CoP and labelling</a:t>
          </a:r>
        </a:p>
      </dsp:txBody>
      <dsp:txXfrm rot="-5400000">
        <a:off x="835455" y="1085060"/>
        <a:ext cx="9642274" cy="700040"/>
      </dsp:txXfrm>
    </dsp:sp>
    <dsp:sp modelId="{8D4C89AD-A52C-4A89-B68D-84D393383B92}">
      <dsp:nvSpPr>
        <dsp:cNvPr id="0" name=""/>
        <dsp:cNvSpPr/>
      </dsp:nvSpPr>
      <dsp:spPr>
        <a:xfrm rot="5400000">
          <a:off x="-179026" y="2272203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2510905"/>
        <a:ext cx="835455" cy="358053"/>
      </dsp:txXfrm>
    </dsp:sp>
    <dsp:sp modelId="{865923F8-E841-4FCB-AF88-B7D8A712C7D6}">
      <dsp:nvSpPr>
        <dsp:cNvPr id="0" name=""/>
        <dsp:cNvSpPr/>
      </dsp:nvSpPr>
      <dsp:spPr>
        <a:xfrm rot="5400000">
          <a:off x="5287637" y="-2359004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Needs promotion and education</a:t>
          </a:r>
        </a:p>
      </dsp:txBody>
      <dsp:txXfrm rot="-5400000">
        <a:off x="835455" y="2131048"/>
        <a:ext cx="9642274" cy="700040"/>
      </dsp:txXfrm>
    </dsp:sp>
    <dsp:sp modelId="{519E6978-A7FA-4370-89E3-4F7698461015}">
      <dsp:nvSpPr>
        <dsp:cNvPr id="0" name=""/>
        <dsp:cNvSpPr/>
      </dsp:nvSpPr>
      <dsp:spPr>
        <a:xfrm rot="5400000">
          <a:off x="-179026" y="3318190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300" kern="1200"/>
        </a:p>
      </dsp:txBody>
      <dsp:txXfrm rot="-5400000">
        <a:off x="1" y="3556892"/>
        <a:ext cx="835455" cy="358053"/>
      </dsp:txXfrm>
    </dsp:sp>
    <dsp:sp modelId="{ADCA862A-3529-46BE-B993-12EBA31A0849}">
      <dsp:nvSpPr>
        <dsp:cNvPr id="0" name=""/>
        <dsp:cNvSpPr/>
      </dsp:nvSpPr>
      <dsp:spPr>
        <a:xfrm rot="5400000">
          <a:off x="5287637" y="-1313017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Active in trading, regulation and training</a:t>
          </a:r>
        </a:p>
      </dsp:txBody>
      <dsp:txXfrm rot="-5400000">
        <a:off x="835455" y="3177035"/>
        <a:ext cx="9642274" cy="700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4382F-F403-4348-88B6-F9072B08D173}">
      <dsp:nvSpPr>
        <dsp:cNvPr id="0" name=""/>
        <dsp:cNvSpPr/>
      </dsp:nvSpPr>
      <dsp:spPr>
        <a:xfrm>
          <a:off x="4206239" y="0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Need industry body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Strategy objective is to have one</a:t>
          </a:r>
        </a:p>
      </dsp:txBody>
      <dsp:txXfrm>
        <a:off x="4206239" y="169292"/>
        <a:ext cx="5801484" cy="1015751"/>
      </dsp:txXfrm>
    </dsp:sp>
    <dsp:sp modelId="{7846BC72-F33C-4D0F-A568-98F12D92905A}">
      <dsp:nvSpPr>
        <dsp:cNvPr id="0" name=""/>
        <dsp:cNvSpPr/>
      </dsp:nvSpPr>
      <dsp:spPr>
        <a:xfrm>
          <a:off x="0" y="0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Sector</a:t>
          </a:r>
        </a:p>
      </dsp:txBody>
      <dsp:txXfrm>
        <a:off x="66113" y="66113"/>
        <a:ext cx="4074014" cy="1222109"/>
      </dsp:txXfrm>
    </dsp:sp>
    <dsp:sp modelId="{4EEB1375-FE48-4560-A7D6-AE9EB5B5EBE4}">
      <dsp:nvSpPr>
        <dsp:cNvPr id="0" name=""/>
        <dsp:cNvSpPr/>
      </dsp:nvSpPr>
      <dsp:spPr>
        <a:xfrm>
          <a:off x="4206239" y="1489769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Committee needs to be PPP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Who sponsor is unclear</a:t>
          </a:r>
        </a:p>
      </dsp:txBody>
      <dsp:txXfrm>
        <a:off x="4206239" y="1659061"/>
        <a:ext cx="5801484" cy="1015751"/>
      </dsp:txXfrm>
    </dsp:sp>
    <dsp:sp modelId="{CF9EF878-FB56-4F68-8932-31B7B8A31931}">
      <dsp:nvSpPr>
        <dsp:cNvPr id="0" name=""/>
        <dsp:cNvSpPr/>
      </dsp:nvSpPr>
      <dsp:spPr>
        <a:xfrm>
          <a:off x="0" y="1489769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Strategy</a:t>
          </a:r>
        </a:p>
      </dsp:txBody>
      <dsp:txXfrm>
        <a:off x="66113" y="1555882"/>
        <a:ext cx="4074014" cy="1222109"/>
      </dsp:txXfrm>
    </dsp:sp>
    <dsp:sp modelId="{B894C74F-E283-4F54-99BC-1BAB1C046DB5}">
      <dsp:nvSpPr>
        <dsp:cNvPr id="0" name=""/>
        <dsp:cNvSpPr/>
      </dsp:nvSpPr>
      <dsp:spPr>
        <a:xfrm>
          <a:off x="4206240" y="2979539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Probably network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Linked to CoP and exchange</a:t>
          </a:r>
        </a:p>
      </dsp:txBody>
      <dsp:txXfrm>
        <a:off x="4206240" y="3148831"/>
        <a:ext cx="5801484" cy="1015751"/>
      </dsp:txXfrm>
    </dsp:sp>
    <dsp:sp modelId="{E97477DD-3001-49DA-AF40-85F463AB8F11}">
      <dsp:nvSpPr>
        <dsp:cNvPr id="0" name=""/>
        <dsp:cNvSpPr/>
      </dsp:nvSpPr>
      <dsp:spPr>
        <a:xfrm>
          <a:off x="0" y="2979539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Knowledge fora</a:t>
          </a:r>
        </a:p>
      </dsp:txBody>
      <dsp:txXfrm>
        <a:off x="66113" y="3045652"/>
        <a:ext cx="4074014" cy="1222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6457-28B0-4BD9-94B4-978859EB4A01}" type="datetimeFigureOut">
              <a:rPr lang="en-AU" smtClean="0"/>
              <a:t>3/05/2021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3B35-22E8-4920-8932-0C57D9CA90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9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= newsletter, direct email updates, face-to-face events, social media, website updates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Updates = status updates, good news stories, graphics, research papers, key findings, information and opportunities specific to your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Often = Quarterly, monthly, weekly, daily</a:t>
            </a:r>
          </a:p>
          <a:p>
            <a:endParaRPr lang="en-AU" dirty="0"/>
          </a:p>
          <a:p>
            <a:r>
              <a:rPr lang="en-AU" dirty="0"/>
              <a:t>Opportunities = </a:t>
            </a:r>
            <a:r>
              <a:rPr lang="en-US" dirty="0"/>
              <a:t>key industry events, third-party opportunities, strategic partnerships, publishing opportunities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00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01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0A469-E81E-FD42-AF8A-4D9B349FA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110288" y="0"/>
            <a:ext cx="611297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44474F-6562-7344-8257-460C9B9642C3}"/>
              </a:ext>
            </a:extLst>
          </p:cNvPr>
          <p:cNvSpPr/>
          <p:nvPr userDrawn="1"/>
        </p:nvSpPr>
        <p:spPr>
          <a:xfrm>
            <a:off x="6096000" y="-9938"/>
            <a:ext cx="6096000" cy="6867938"/>
          </a:xfrm>
          <a:prstGeom prst="rect">
            <a:avLst/>
          </a:prstGeom>
          <a:gradFill>
            <a:gsLst>
              <a:gs pos="100000">
                <a:schemeClr val="accent3"/>
              </a:gs>
              <a:gs pos="48000">
                <a:schemeClr val="accent2"/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9943-3161-40B2-865B-83C6A85D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8939-8B8B-43DF-97A3-4B76D3EF8A11}" type="datetimeFigureOut">
              <a:rPr lang="en-AU" smtClean="0"/>
              <a:t>3/05/2021</a:t>
            </a:fld>
            <a:endParaRPr lang="en-AU"/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5B976518-54E1-A548-A90B-20438A686D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52" y="0"/>
            <a:ext cx="11403496" cy="6867939"/>
          </a:xfrm>
          <a:custGeom>
            <a:avLst/>
            <a:gdLst>
              <a:gd name="T0" fmla="*/ 8726 w 16613"/>
              <a:gd name="T1" fmla="*/ 0 h 10038"/>
              <a:gd name="T2" fmla="*/ 8726 w 16613"/>
              <a:gd name="T3" fmla="*/ 0 h 10038"/>
              <a:gd name="T4" fmla="*/ 16612 w 16613"/>
              <a:gd name="T5" fmla="*/ 0 h 10038"/>
              <a:gd name="T6" fmla="*/ 16612 w 16613"/>
              <a:gd name="T7" fmla="*/ 1287 h 10038"/>
              <a:gd name="T8" fmla="*/ 7862 w 16613"/>
              <a:gd name="T9" fmla="*/ 10037 h 10038"/>
              <a:gd name="T10" fmla="*/ 0 w 16613"/>
              <a:gd name="T11" fmla="*/ 10037 h 10038"/>
              <a:gd name="T12" fmla="*/ 0 w 16613"/>
              <a:gd name="T13" fmla="*/ 8726 h 10038"/>
              <a:gd name="T14" fmla="*/ 8726 w 16613"/>
              <a:gd name="T15" fmla="*/ 0 h 10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13" h="10038">
                <a:moveTo>
                  <a:pt x="8726" y="0"/>
                </a:moveTo>
                <a:lnTo>
                  <a:pt x="8726" y="0"/>
                </a:lnTo>
                <a:cubicBezTo>
                  <a:pt x="16612" y="0"/>
                  <a:pt x="16612" y="0"/>
                  <a:pt x="16612" y="0"/>
                </a:cubicBezTo>
                <a:cubicBezTo>
                  <a:pt x="16612" y="1287"/>
                  <a:pt x="16612" y="1287"/>
                  <a:pt x="16612" y="1287"/>
                </a:cubicBezTo>
                <a:cubicBezTo>
                  <a:pt x="16612" y="6131"/>
                  <a:pt x="12704" y="10037"/>
                  <a:pt x="7862" y="10037"/>
                </a:cubicBezTo>
                <a:cubicBezTo>
                  <a:pt x="0" y="10037"/>
                  <a:pt x="0" y="10037"/>
                  <a:pt x="0" y="10037"/>
                </a:cubicBezTo>
                <a:cubicBezTo>
                  <a:pt x="0" y="8726"/>
                  <a:pt x="0" y="8726"/>
                  <a:pt x="0" y="8726"/>
                </a:cubicBezTo>
                <a:cubicBezTo>
                  <a:pt x="0" y="3908"/>
                  <a:pt x="3908" y="0"/>
                  <a:pt x="8726" y="0"/>
                </a:cubicBezTo>
              </a:path>
            </a:pathLst>
          </a:custGeom>
          <a:solidFill>
            <a:srgbClr val="4140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CBEC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46FD7-E239-E74D-896B-E52B7C739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6038"/>
            <a:ext cx="9144000" cy="2387600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</a:t>
            </a:r>
            <a:endParaRPr lang="en-A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CCEC05-E4A5-9642-98F1-001325772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C0BDCA-B06F-F646-8E36-1EAA5281F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836" y="1374775"/>
            <a:ext cx="1701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5AE38B-F397-D444-BD9F-716AE23F3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12192000" cy="686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8E4C453-64CE-944D-9D10-7CA1C54DA6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3525" y="0"/>
            <a:ext cx="5578475" cy="686911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C9737-60BA-D744-B98C-217B40384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FB1DC14E-D5D9-504D-937D-D168C91FAC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26275E-BD92-2340-874D-E77577175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4902"/>
            <a:ext cx="5257800" cy="3902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77A72C-B2BD-384E-BF61-BC52281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5257800" cy="111640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9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C7D0CA-6645-9F4E-9329-944ACB2D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87"/>
            <a:ext cx="10515600" cy="43329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5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FEF171-B37E-2340-A0F4-089C544B82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262792"/>
            <a:ext cx="10515600" cy="583937"/>
          </a:xfrm>
        </p:spPr>
        <p:txBody>
          <a:bodyPr lIns="144000" anchor="t" anchorCtr="0">
            <a:noAutofit/>
          </a:bodyPr>
          <a:lstStyle>
            <a:lvl1pPr marL="0" indent="0">
              <a:buNone/>
              <a:defRPr sz="2400" b="0" cap="all" spc="250" baseline="0"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0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271"/>
            <a:ext cx="10515600" cy="3905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8306"/>
            <a:ext cx="10515600" cy="2120582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2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1BC01-F1DE-5845-B801-B838EE98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97" y="3998261"/>
            <a:ext cx="332427" cy="19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A9670A-6C8E-D142-B201-9B994A50F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20" y="3875233"/>
            <a:ext cx="489153" cy="443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10C8B-B2D8-964E-B812-137063D3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69" y="3928896"/>
            <a:ext cx="396192" cy="3359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C00C4-0616-0C4F-81E9-20D72B408114}"/>
              </a:ext>
            </a:extLst>
          </p:cNvPr>
          <p:cNvCxnSpPr>
            <a:cxnSpLocks/>
          </p:cNvCxnSpPr>
          <p:nvPr userDrawn="1"/>
        </p:nvCxnSpPr>
        <p:spPr>
          <a:xfrm>
            <a:off x="3787285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D53325-7696-7149-9175-FBE9BF4154E8}"/>
              </a:ext>
            </a:extLst>
          </p:cNvPr>
          <p:cNvCxnSpPr>
            <a:cxnSpLocks/>
          </p:cNvCxnSpPr>
          <p:nvPr userDrawn="1"/>
        </p:nvCxnSpPr>
        <p:spPr>
          <a:xfrm>
            <a:off x="6455399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171451"/>
          </a:xfrm>
        </p:spPr>
        <p:txBody>
          <a:bodyPr anchor="t" anchorCtr="0">
            <a:noAutofit/>
          </a:bodyPr>
          <a:lstStyle>
            <a:lvl1pPr algn="l">
              <a:defRPr sz="3600" b="0" spc="25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5071904"/>
            <a:ext cx="7745730" cy="831056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424F-F0C5-F643-A256-1772D0500C85}"/>
              </a:ext>
            </a:extLst>
          </p:cNvPr>
          <p:cNvSpPr txBox="1"/>
          <p:nvPr userDrawn="1"/>
        </p:nvSpPr>
        <p:spPr>
          <a:xfrm>
            <a:off x="751840" y="906804"/>
            <a:ext cx="1605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85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ABAE-097F-4DF3-95E6-E8FE8349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908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908D0-D3FC-4193-BFA5-38B0CE48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0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F2081-374C-EA48-85E3-9820534C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4962-D694-684A-AF7E-44F4C7F3C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16D72-D4AC-AA4A-A4F7-33C3DB4D9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B8BEF-4AAE-E64B-A2C0-B453DEF9A844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0DAFCF-2DA8-7141-BF13-3FF80E093FFF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2CB08-1C37-6C4B-B7D4-3892A701EB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927E65DE-DFFA-E54B-9692-F3311B9688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E22A0A-B7AB-F442-83FD-7D38CE84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4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899789-B573-7647-A5C4-B980C210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BADF3-96DB-7B42-BDBB-1D3EC8EB93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FE46-8395-7845-8CE5-19E1AFB55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C6BBFA-8D17-A34A-B60F-8105FDDB2661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1E5A2-ED36-7247-A043-619EBD745E3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D1BE9A-557B-3648-BA02-840348612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B0425B19-69E0-4242-AAAA-8C2A76303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AD58DD-794D-F04E-9B35-0BD1566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FE84A58-C9A4-D441-837B-0304F177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181600" cy="3920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2FDFBB-DF3D-EA48-9CAF-D752C1DC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3883"/>
            <a:ext cx="5181600" cy="3920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D6691A-F85D-A147-83F6-52B362658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55C14-D1E5-024D-8D25-304A1BCD35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46F72-0962-0A46-AC1A-69D93EE8A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B7DE6-69B7-A649-86C9-249B3F3D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A3763B-7044-724C-8AAB-91EC29837702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289ED-1A04-2F4C-9F82-85519C39CE7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CC92F74C-80D1-5C44-BF93-3B14114A56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3DEB4C-CFE8-F742-9FDF-D1BC63D0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480005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D563E86-07A5-BD4F-8EDE-FB319FDDD0C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595438"/>
            <a:ext cx="10475259" cy="41957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27C0D-438C-439A-A40E-22C3325F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7B8B-3BD0-4C33-AC47-52C28C1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L.Baker@acilallen.com.au" TargetMode="External"/><Relationship Id="rId2" Type="http://schemas.openxmlformats.org/officeDocument/2006/relationships/hyperlink" Target="mailto:nativeseed@acilallen.com.a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31B-5804-4814-91DD-8535E658C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429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NATIVE SEED STRATEGY DESIGN WORKSHOP #10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019B2C-1DF4-DA45-850F-409702DF9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Act, </a:t>
            </a:r>
            <a:r>
              <a:rPr lang="en-US" dirty="0" err="1"/>
              <a:t>Nthn</a:t>
            </a:r>
            <a:r>
              <a:rPr lang="en-US" dirty="0"/>
              <a:t> territory South Australia and </a:t>
            </a:r>
            <a:r>
              <a:rPr lang="en-US" dirty="0" err="1"/>
              <a:t>TasmaniA</a:t>
            </a:r>
            <a:endParaRPr lang="en-US" dirty="0"/>
          </a:p>
          <a:p>
            <a:r>
              <a:rPr lang="en-US" dirty="0"/>
              <a:t>10am-12pm 27 April 2021</a:t>
            </a:r>
          </a:p>
        </p:txBody>
      </p:sp>
    </p:spTree>
    <p:extLst>
      <p:ext uri="{BB962C8B-B14F-4D97-AF65-F5344CB8AC3E}">
        <p14:creationId xmlns:p14="http://schemas.microsoft.com/office/powerpoint/2010/main" val="13063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 cover field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22091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82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pillars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31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seed Value Chain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88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9E42-AE17-4913-922A-288FBB17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wants native seeds</a:t>
            </a:r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A86E91-43BF-4333-98DA-C96435537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568837"/>
              </p:ext>
            </p:extLst>
          </p:nvPr>
        </p:nvGraphicFramePr>
        <p:xfrm>
          <a:off x="838200" y="1963738"/>
          <a:ext cx="10515600" cy="390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46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01918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02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5BD5-BBF1-4C91-A34A-1AFBE398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7222-9C49-4614-99C7-0BDED60C1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Which pillars have the great potential to develop the sector?</a:t>
            </a:r>
          </a:p>
          <a:p>
            <a:r>
              <a:rPr lang="en-AU" dirty="0"/>
              <a:t>Who are the key industry, government and community leaders in this state/territory?</a:t>
            </a:r>
          </a:p>
        </p:txBody>
      </p:sp>
    </p:spTree>
    <p:extLst>
      <p:ext uri="{BB962C8B-B14F-4D97-AF65-F5344CB8AC3E}">
        <p14:creationId xmlns:p14="http://schemas.microsoft.com/office/powerpoint/2010/main" val="271931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60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0BA4-DC0C-4270-8431-EC6785C4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C676-8EC3-48B0-8202-1FB55323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What is constraining your organisation?</a:t>
            </a:r>
          </a:p>
          <a:p>
            <a:r>
              <a:rPr lang="en-AU" dirty="0"/>
              <a:t>Clear demand and policy signals</a:t>
            </a:r>
          </a:p>
          <a:p>
            <a:r>
              <a:rPr lang="en-AU" dirty="0"/>
              <a:t>Maintaining motivation</a:t>
            </a:r>
          </a:p>
          <a:p>
            <a:r>
              <a:rPr lang="en-AU" dirty="0"/>
              <a:t>Access to (skilled) staff and volunteers</a:t>
            </a:r>
          </a:p>
          <a:p>
            <a:r>
              <a:rPr lang="en-AU" dirty="0"/>
              <a:t>Equipment</a:t>
            </a:r>
          </a:p>
          <a:p>
            <a:r>
              <a:rPr lang="en-AU" dirty="0"/>
              <a:t>Knowledge and systems</a:t>
            </a:r>
          </a:p>
          <a:p>
            <a:r>
              <a:rPr lang="en-AU" dirty="0"/>
              <a:t>Partners and networks</a:t>
            </a:r>
          </a:p>
          <a:p>
            <a:r>
              <a:rPr lang="en-AU" dirty="0"/>
              <a:t>Access to native seed supply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661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15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69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3DB-4DAD-43D9-BA29-CCBAF28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workshops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985C7-347A-4A3F-BC90-2F41181BB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781033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37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9F56A-11FF-466F-83CB-D7C1A350F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334000" cy="3920746"/>
          </a:xfrm>
        </p:spPr>
        <p:txBody>
          <a:bodyPr/>
          <a:lstStyle/>
          <a:p>
            <a:r>
              <a:rPr lang="en-US" dirty="0"/>
              <a:t>Quality underpins development</a:t>
            </a:r>
          </a:p>
          <a:p>
            <a:r>
              <a:rPr lang="en-US" dirty="0"/>
              <a:t>Requires standards</a:t>
            </a:r>
          </a:p>
          <a:p>
            <a:r>
              <a:rPr lang="en-US" dirty="0"/>
              <a:t>That are owned and used</a:t>
            </a:r>
          </a:p>
          <a:p>
            <a:r>
              <a:rPr lang="en-US" dirty="0"/>
              <a:t>Quality systems need to evolve</a:t>
            </a:r>
          </a:p>
          <a:p>
            <a:r>
              <a:rPr lang="en-US" dirty="0"/>
              <a:t>A “mark” can signal quality</a:t>
            </a:r>
          </a:p>
          <a:p>
            <a:r>
              <a:rPr lang="en-US" dirty="0"/>
              <a:t>A code of practice is way to start improving access and quality</a:t>
            </a:r>
          </a:p>
          <a:p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BF3078-0F86-4F19-B427-7EAE05730E5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050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59F31E-C3E8-4F0E-AECB-84999CCF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 you support the development of a national Code of Practice for the Native Seed and Plant Sector?</a:t>
            </a:r>
          </a:p>
          <a:p>
            <a:r>
              <a:rPr lang="en-US" dirty="0"/>
              <a:t>Do you support a Code of Practice forming the basis for labelling the quality of native seed supplied to users?</a:t>
            </a:r>
          </a:p>
          <a:p>
            <a:r>
              <a:rPr lang="en-US" dirty="0"/>
              <a:t>Do you support a Code of Practice as an alternative to current licensing and regulation?</a:t>
            </a:r>
          </a:p>
          <a:p>
            <a:r>
              <a:rPr lang="en-US" dirty="0"/>
              <a:t>Do you think the Code of Practice should be voluntary or be used as a form of compliance?</a:t>
            </a:r>
          </a:p>
          <a:p>
            <a:r>
              <a:rPr lang="en-US" dirty="0"/>
              <a:t>Do you think a Code of Practice could create more red tape for small business?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203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20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77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65DCB-695E-43D7-865B-67FB508D62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Industry needs to be able to represent itself</a:t>
            </a:r>
          </a:p>
          <a:p>
            <a:r>
              <a:rPr lang="en-AU" dirty="0"/>
              <a:t>Build off existing or new options</a:t>
            </a:r>
          </a:p>
          <a:p>
            <a:r>
              <a:rPr lang="en-AU" dirty="0"/>
              <a:t>Strategy goal is to have one</a:t>
            </a:r>
          </a:p>
          <a:p>
            <a:r>
              <a:rPr lang="en-AU" dirty="0"/>
              <a:t>Range of roles it can fulfill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11B818D-ECD5-4DB4-8F73-6D24AFF847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2498255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E8424B4-4CDC-47E6-AE61-911B9D46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Native seed industry body</a:t>
            </a:r>
          </a:p>
        </p:txBody>
      </p:sp>
    </p:spTree>
    <p:extLst>
      <p:ext uri="{BB962C8B-B14F-4D97-AF65-F5344CB8AC3E}">
        <p14:creationId xmlns:p14="http://schemas.microsoft.com/office/powerpoint/2010/main" val="2254098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B238C7-0A99-44A7-B723-AEBFCFA4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DFF46-932D-4729-9C20-FECD9771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 you support establishing an industry body for the sector?</a:t>
            </a:r>
          </a:p>
          <a:p>
            <a:r>
              <a:rPr lang="en-AU" dirty="0"/>
              <a:t>What should the industry body do?</a:t>
            </a:r>
          </a:p>
          <a:p>
            <a:r>
              <a:rPr lang="en-AU" dirty="0"/>
              <a:t>How can this be achieved?</a:t>
            </a:r>
          </a:p>
        </p:txBody>
      </p:sp>
    </p:spTree>
    <p:extLst>
      <p:ext uri="{BB962C8B-B14F-4D97-AF65-F5344CB8AC3E}">
        <p14:creationId xmlns:p14="http://schemas.microsoft.com/office/powerpoint/2010/main" val="423407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72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business model to govern and drive the Strategy</a:t>
            </a:r>
          </a:p>
          <a:p>
            <a:r>
              <a:rPr lang="en-US" dirty="0"/>
              <a:t>oversight by: </a:t>
            </a:r>
          </a:p>
          <a:p>
            <a:pPr lvl="1"/>
            <a:r>
              <a:rPr lang="en-US" dirty="0"/>
              <a:t>a “sponsor” with capacity to convene and support the committee</a:t>
            </a:r>
          </a:p>
          <a:p>
            <a:pPr lvl="1"/>
            <a:r>
              <a:rPr lang="en-US" dirty="0"/>
              <a:t>cross-sectoral representation</a:t>
            </a:r>
          </a:p>
          <a:p>
            <a:pPr lvl="1"/>
            <a:r>
              <a:rPr lang="en-US" dirty="0"/>
              <a:t>diversity of skills and relationships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oversight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2F4DF8-9AAC-4533-83E7-8A2118ED29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82622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4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 on oversight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should be the oversight committee?</a:t>
            </a:r>
          </a:p>
          <a:p>
            <a:r>
              <a:rPr lang="en-US" dirty="0"/>
              <a:t>Who should be the sponsor?</a:t>
            </a:r>
          </a:p>
        </p:txBody>
      </p:sp>
    </p:spTree>
    <p:extLst>
      <p:ext uri="{BB962C8B-B14F-4D97-AF65-F5344CB8AC3E}">
        <p14:creationId xmlns:p14="http://schemas.microsoft.com/office/powerpoint/2010/main" val="3588296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2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E05D74-14BE-422F-9903-1ED308894A6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E3627F-FF19-5845-BBA4-36AFACC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1582A-29A9-44BB-B86B-43C0393584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8909388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75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972800" cy="815788"/>
          </a:xfrm>
        </p:spPr>
        <p:txBody>
          <a:bodyPr/>
          <a:lstStyle/>
          <a:p>
            <a:r>
              <a:rPr lang="en-US" dirty="0"/>
              <a:t>How should we communicate with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How would you like to be kept up to date as the project develops? </a:t>
            </a:r>
          </a:p>
          <a:p>
            <a:pPr lvl="1"/>
            <a:r>
              <a:rPr lang="en-AU" dirty="0"/>
              <a:t>Who are the relevant stakeholder groups that need to be engaged? </a:t>
            </a:r>
          </a:p>
          <a:p>
            <a:pPr lvl="1"/>
            <a:r>
              <a:rPr lang="en-AU" dirty="0"/>
              <a:t>What communications and engagement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3226015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347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points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108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A46737-D703-4C52-9C79-B6EB1200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629"/>
            <a:ext cx="10515600" cy="928580"/>
          </a:xfrm>
        </p:spPr>
        <p:txBody>
          <a:bodyPr/>
          <a:lstStyle/>
          <a:p>
            <a:r>
              <a:rPr lang="en-AU" dirty="0"/>
              <a:t>ACT/NT/SA/TAS Summary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8E74-3B05-4280-A287-B08CF6390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AU" sz="4000" b="0" i="0" dirty="0">
              <a:effectLst/>
              <a:latin typeface="Segoe UI" panose="020B0502040204020203" pitchFamily="34" charset="0"/>
            </a:endParaRPr>
          </a:p>
          <a:p>
            <a:endParaRPr lang="en-AU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114BD5-7EA7-43AC-92F0-EE399504D5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0743" y="1440209"/>
            <a:ext cx="10515600" cy="481715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All 5 pillars are important and interconnected</a:t>
            </a:r>
          </a:p>
          <a:p>
            <a:pPr lvl="1"/>
            <a:r>
              <a:rPr lang="en-US" sz="3200" dirty="0"/>
              <a:t>information provision &amp; quality polled as the ‘most’ important</a:t>
            </a:r>
          </a:p>
          <a:p>
            <a:r>
              <a:rPr lang="en-US" sz="3600" dirty="0"/>
              <a:t>Key constraints - depends on who you are:</a:t>
            </a:r>
          </a:p>
          <a:p>
            <a:pPr lvl="1"/>
            <a:r>
              <a:rPr lang="en-US" sz="3200" dirty="0"/>
              <a:t>access (to land (public and private), skilled staff) </a:t>
            </a:r>
          </a:p>
          <a:p>
            <a:pPr lvl="1"/>
            <a:r>
              <a:rPr lang="en-US" sz="3200" dirty="0"/>
              <a:t>timing </a:t>
            </a:r>
          </a:p>
          <a:p>
            <a:pPr lvl="1"/>
            <a:r>
              <a:rPr lang="en-US" sz="3200" dirty="0"/>
              <a:t>partnerships (voted the top constraint in the poll)</a:t>
            </a:r>
          </a:p>
          <a:p>
            <a:pPr lvl="1"/>
            <a:r>
              <a:rPr lang="en-US" sz="3200" dirty="0"/>
              <a:t>viability </a:t>
            </a:r>
          </a:p>
          <a:p>
            <a:pPr lvl="1"/>
            <a:r>
              <a:rPr lang="en-US" sz="3200" dirty="0"/>
              <a:t>policy issues</a:t>
            </a:r>
            <a:endParaRPr lang="en-AU" sz="3200" dirty="0"/>
          </a:p>
          <a:p>
            <a:pPr lvl="1"/>
            <a:r>
              <a:rPr lang="en-AU" sz="3200" dirty="0"/>
              <a:t>lack of central portal for sector contacts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4673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B7B6-E612-4C75-9696-EBCFBDF0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ACT/NT/SA/TAS </a:t>
            </a:r>
            <a:r>
              <a:rPr lang="en-US" dirty="0"/>
              <a:t>Summary (2 of 2)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9ACF-D0C8-4D4D-9AB6-DDCA8D990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Quality:</a:t>
            </a:r>
          </a:p>
          <a:p>
            <a:pPr lvl="1"/>
            <a:r>
              <a:rPr lang="en-US" sz="2000" dirty="0"/>
              <a:t>A code of practice is important (but don’t re-invent the wheel)</a:t>
            </a:r>
          </a:p>
          <a:p>
            <a:pPr lvl="2"/>
            <a:r>
              <a:rPr lang="en-US" sz="1800" dirty="0"/>
              <a:t>Assists with insurance when things go wrong</a:t>
            </a:r>
          </a:p>
          <a:p>
            <a:pPr lvl="1"/>
            <a:r>
              <a:rPr lang="en-US" sz="2000" dirty="0"/>
              <a:t>Voluntary – guarantee quality and lead to preferred suppliers</a:t>
            </a:r>
          </a:p>
          <a:p>
            <a:pPr lvl="2"/>
            <a:r>
              <a:rPr lang="en-US" sz="1800" dirty="0"/>
              <a:t>Poll showed an equal preference for use of form of compliance</a:t>
            </a:r>
          </a:p>
          <a:p>
            <a:r>
              <a:rPr lang="en-US" sz="2400" dirty="0"/>
              <a:t>Industry body:</a:t>
            </a:r>
            <a:endParaRPr lang="en-AU" sz="2400" dirty="0"/>
          </a:p>
          <a:p>
            <a:pPr lvl="1"/>
            <a:r>
              <a:rPr lang="en-AU" sz="2000" dirty="0"/>
              <a:t>An independent (dedicated?) leader to fill a gap, create cohesion &amp; consistency and develop the sector</a:t>
            </a:r>
          </a:p>
          <a:p>
            <a:pPr lvl="2"/>
            <a:r>
              <a:rPr lang="en-AU" sz="1800" dirty="0"/>
              <a:t>Australian Seed Federation (or someone else) – could be an industry body for the sector?</a:t>
            </a:r>
          </a:p>
          <a:p>
            <a:pPr lvl="1"/>
            <a:r>
              <a:rPr lang="en-AU" sz="2000" dirty="0"/>
              <a:t>Issues occur at a state/territory level – this needs acknowledgement</a:t>
            </a:r>
          </a:p>
          <a:p>
            <a:pPr lvl="1"/>
            <a:r>
              <a:rPr lang="en-AU" sz="2000" dirty="0"/>
              <a:t>Would help to promote the sector through info provision and forums</a:t>
            </a:r>
          </a:p>
          <a:p>
            <a:pPr lvl="1"/>
            <a:r>
              <a:rPr lang="en-US" sz="2000" dirty="0"/>
              <a:t>Poll suggests a new body needed; standards are most important function of a body</a:t>
            </a:r>
          </a:p>
          <a:p>
            <a:pPr lvl="1"/>
            <a:r>
              <a:rPr lang="en-US" sz="2000" dirty="0"/>
              <a:t>This new body should take over the strategy secretariat function</a:t>
            </a:r>
          </a:p>
        </p:txBody>
      </p:sp>
    </p:spTree>
    <p:extLst>
      <p:ext uri="{BB962C8B-B14F-4D97-AF65-F5344CB8AC3E}">
        <p14:creationId xmlns:p14="http://schemas.microsoft.com/office/powerpoint/2010/main" val="3220553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perspectives will inform the strategy</a:t>
            </a:r>
          </a:p>
          <a:p>
            <a:r>
              <a:rPr lang="en-US" dirty="0"/>
              <a:t>Please email reflections/thoughts to</a:t>
            </a:r>
          </a:p>
          <a:p>
            <a:r>
              <a:rPr lang="en-US" dirty="0">
                <a:hlinkClick r:id="rId2"/>
              </a:rPr>
              <a:t>nativeseed@acilallen.com.au</a:t>
            </a:r>
            <a:r>
              <a:rPr lang="en-US" dirty="0"/>
              <a:t> or</a:t>
            </a:r>
          </a:p>
          <a:p>
            <a:r>
              <a:rPr lang="en-AU" dirty="0">
                <a:hlinkClick r:id="rId3"/>
              </a:rPr>
              <a:t>L.Baker@acilallen.com.au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13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031383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8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625D-10C9-4882-91D9-FFDEDD6C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workshops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2259A-57FE-4036-9F25-05D0C57AB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98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655D1A-2118-428B-B0D0-60606B5DDB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4690028"/>
              </p:ext>
            </p:extLst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0E44DE-1A3E-4E52-83AE-E782AE82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 accepted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81D77414-17E9-495B-AEFC-D20B79C793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478900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927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A89C2A-EA94-45E9-8BD5-004B531C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points from themes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4635FF-575D-4541-8A51-212D59538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095317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02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16D-CDDE-418B-AE98-1D95A48A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EC5ABC-A3D8-4E5A-8ED3-8F9131D1F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12218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31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EDC-161A-404B-90C1-0EB2994C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Governance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7998C0-DFA0-44D9-AA48-E8420FC7E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973740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62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Phoenix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919F39"/>
      </a:accent1>
      <a:accent2>
        <a:srgbClr val="DD9E2A"/>
      </a:accent2>
      <a:accent3>
        <a:srgbClr val="AF4C26"/>
      </a:accent3>
      <a:accent4>
        <a:srgbClr val="F1F2F2"/>
      </a:accent4>
      <a:accent5>
        <a:srgbClr val="414042"/>
      </a:accent5>
      <a:accent6>
        <a:srgbClr val="525A20"/>
      </a:accent6>
      <a:hlink>
        <a:srgbClr val="AF4C26"/>
      </a:hlink>
      <a:folHlink>
        <a:srgbClr val="DD9E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</TotalTime>
  <Words>1385</Words>
  <Application>Microsoft Office PowerPoint</Application>
  <PresentationFormat>Widescreen</PresentationFormat>
  <Paragraphs>289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Segoe UI</vt:lpstr>
      <vt:lpstr>Office Theme</vt:lpstr>
      <vt:lpstr>NATIVE SEED STRATEGY DESIGN WORKSHOP #10</vt:lpstr>
      <vt:lpstr>Design workshops</vt:lpstr>
      <vt:lpstr>AGENDA</vt:lpstr>
      <vt:lpstr>Workshop process</vt:lpstr>
      <vt:lpstr>Theme workshops summary</vt:lpstr>
      <vt:lpstr>Challenge accepted</vt:lpstr>
      <vt:lpstr>Key points from themes</vt:lpstr>
      <vt:lpstr>Quality</vt:lpstr>
      <vt:lpstr>Governance</vt:lpstr>
      <vt:lpstr>Strategic Design Pillars cover field</vt:lpstr>
      <vt:lpstr>Design pillars</vt:lpstr>
      <vt:lpstr>Native seed Value Chain</vt:lpstr>
      <vt:lpstr>Who wants native seeds</vt:lpstr>
      <vt:lpstr>Strategic Design Pillars</vt:lpstr>
      <vt:lpstr>Break-out Discussion questions</vt:lpstr>
      <vt:lpstr>Time for a poll</vt:lpstr>
      <vt:lpstr>Break-out discussion question</vt:lpstr>
      <vt:lpstr>Time for a poll</vt:lpstr>
      <vt:lpstr>Quality</vt:lpstr>
      <vt:lpstr>Quality</vt:lpstr>
      <vt:lpstr>Discussion</vt:lpstr>
      <vt:lpstr>Time for a poll</vt:lpstr>
      <vt:lpstr>Governance</vt:lpstr>
      <vt:lpstr>Native seed industry body</vt:lpstr>
      <vt:lpstr>Discussion Question</vt:lpstr>
      <vt:lpstr>Time for a poll</vt:lpstr>
      <vt:lpstr>Mission and oversight</vt:lpstr>
      <vt:lpstr>Discussion Questions on oversight</vt:lpstr>
      <vt:lpstr>Communications</vt:lpstr>
      <vt:lpstr>How should we communicate with you?</vt:lpstr>
      <vt:lpstr>Time for a poll</vt:lpstr>
      <vt:lpstr>Summary of points</vt:lpstr>
      <vt:lpstr>ACT/NT/SA/TAS Summary (1 of 2)</vt:lpstr>
      <vt:lpstr>ACT/NT/SA/TAS Summary (2 of 2)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SEUNGMIN SHIN</dc:creator>
  <cp:keywords/>
  <dc:description/>
  <cp:lastModifiedBy>Jan Paul Van Moort</cp:lastModifiedBy>
  <cp:revision>131</cp:revision>
  <cp:lastPrinted>2021-04-18T23:37:34Z</cp:lastPrinted>
  <dcterms:created xsi:type="dcterms:W3CDTF">2021-03-17T10:15:42Z</dcterms:created>
  <dcterms:modified xsi:type="dcterms:W3CDTF">2021-05-03T06:50:31Z</dcterms:modified>
  <cp:category/>
</cp:coreProperties>
</file>