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omments/comment1.xml" ContentType="application/vnd.openxmlformats-officedocument.presentationml.comment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4" r:id="rId3"/>
    <p:sldId id="312" r:id="rId4"/>
    <p:sldId id="315" r:id="rId5"/>
    <p:sldId id="477" r:id="rId6"/>
    <p:sldId id="313" r:id="rId7"/>
    <p:sldId id="314" r:id="rId8"/>
    <p:sldId id="478" r:id="rId9"/>
    <p:sldId id="479" r:id="rId10"/>
    <p:sldId id="324" r:id="rId11"/>
    <p:sldId id="282" r:id="rId12"/>
    <p:sldId id="343" r:id="rId13"/>
    <p:sldId id="337" r:id="rId14"/>
    <p:sldId id="325" r:id="rId15"/>
    <p:sldId id="316" r:id="rId16"/>
    <p:sldId id="319" r:id="rId17"/>
    <p:sldId id="320" r:id="rId18"/>
    <p:sldId id="317" r:id="rId19"/>
    <p:sldId id="326" r:id="rId20"/>
    <p:sldId id="284" r:id="rId21"/>
    <p:sldId id="473" r:id="rId22"/>
    <p:sldId id="266" r:id="rId23"/>
    <p:sldId id="288" r:id="rId24"/>
    <p:sldId id="270" r:id="rId25"/>
    <p:sldId id="285" r:id="rId26"/>
    <p:sldId id="277" r:id="rId27"/>
    <p:sldId id="260" r:id="rId28"/>
    <p:sldId id="265" r:id="rId29"/>
    <p:sldId id="283" r:id="rId30"/>
    <p:sldId id="289" r:id="rId31"/>
    <p:sldId id="275" r:id="rId32"/>
    <p:sldId id="327" r:id="rId33"/>
    <p:sldId id="476" r:id="rId34"/>
    <p:sldId id="480" r:id="rId35"/>
    <p:sldId id="290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58" d="100"/>
          <a:sy n="58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presProps" Target="presProps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tableStyles" Target="tableStyles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heme" Target="theme/theme1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notesMaster" Target="notesMasters/notesMaster1.xml" Id="rId37" /><Relationship Type="http://schemas.openxmlformats.org/officeDocument/2006/relationships/viewProps" Target="viewProp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commentAuthors" Target="commentAuthors.xml" Id="rId38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/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/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33673D07-27C7-444D-91C6-9879413E5895}" type="pres">
      <dgm:prSet presAssocID="{3B1D996C-0482-4CEA-9B9E-2FD72A670D3F}" presName="Name0" presStyleCnt="0">
        <dgm:presLayoutVars>
          <dgm:resizeHandles/>
        </dgm:presLayoutVars>
      </dgm:prSet>
      <dgm:spPr/>
    </dgm:pt>
    <dgm:pt modelId="{8E8BD7B5-61CC-49E3-A464-B5D505B738B8}" type="pres">
      <dgm:prSet presAssocID="{C0F4237D-EB5B-4F2D-BD89-FCA7B7728050}" presName="text" presStyleLbl="node1" presStyleIdx="0" presStyleCnt="5">
        <dgm:presLayoutVars>
          <dgm:bulletEnabled val="1"/>
        </dgm:presLayoutVars>
      </dgm:prSet>
      <dgm:spPr/>
    </dgm:pt>
    <dgm:pt modelId="{6C633FFD-79D0-4C02-AF42-0AA72D648505}" type="pres">
      <dgm:prSet presAssocID="{57676B92-B48D-49B4-BEF7-8ABEF8489CBF}" presName="space" presStyleCnt="0"/>
      <dgm:spPr/>
    </dgm:pt>
    <dgm:pt modelId="{4B9B105D-E945-4569-A151-ABFC08430C79}" type="pres">
      <dgm:prSet presAssocID="{4A322CA1-4F39-45D3-8CDB-D6382B6268B7}" presName="text" presStyleLbl="node1" presStyleIdx="1" presStyleCnt="5">
        <dgm:presLayoutVars>
          <dgm:bulletEnabled val="1"/>
        </dgm:presLayoutVars>
      </dgm:prSet>
      <dgm:spPr/>
    </dgm:pt>
    <dgm:pt modelId="{0DD51812-17D7-4D66-9E8C-972410EE9446}" type="pres">
      <dgm:prSet presAssocID="{267F0E76-84C5-48CB-B46F-1D7FE4E3312D}" presName="space" presStyleCnt="0"/>
      <dgm:spPr/>
    </dgm:pt>
    <dgm:pt modelId="{25BA1C28-5539-48BC-93C8-EE4E862309C3}" type="pres">
      <dgm:prSet presAssocID="{5F0A8542-0A38-40AD-AC8D-243B9A1014AF}" presName="text" presStyleLbl="node1" presStyleIdx="2" presStyleCnt="5">
        <dgm:presLayoutVars>
          <dgm:bulletEnabled val="1"/>
        </dgm:presLayoutVars>
      </dgm:prSet>
      <dgm:spPr/>
    </dgm:pt>
    <dgm:pt modelId="{F0563952-917F-45F0-A76F-481E7628F38F}" type="pres">
      <dgm:prSet presAssocID="{875F7BD8-A93F-4F62-B6A4-7C3419071214}" presName="space" presStyleCnt="0"/>
      <dgm:spPr/>
    </dgm:pt>
    <dgm:pt modelId="{3CDEC45B-E095-4BED-962A-74E98D512A08}" type="pres">
      <dgm:prSet presAssocID="{AD8E5315-90AD-4514-9AB4-83E4BD391CCF}" presName="text" presStyleLbl="node1" presStyleIdx="3" presStyleCnt="5">
        <dgm:presLayoutVars>
          <dgm:bulletEnabled val="1"/>
        </dgm:presLayoutVars>
      </dgm:prSet>
      <dgm:spPr/>
    </dgm:pt>
    <dgm:pt modelId="{03F3361E-180B-429B-832A-E6E71F88835F}" type="pres">
      <dgm:prSet presAssocID="{2C5F211C-01BD-4C3B-95C1-FB213EEA08F5}" presName="space" presStyleCnt="0"/>
      <dgm:spPr/>
    </dgm:pt>
    <dgm:pt modelId="{5EA3D40E-E92B-483C-B48B-53455A29AD06}" type="pres">
      <dgm:prSet presAssocID="{E72571E6-98B1-4411-AA40-E5115A5FF95C}" presName="text" presStyleLbl="node1" presStyleIdx="4" presStyleCnt="5">
        <dgm:presLayoutVars>
          <dgm:bulletEnabled val="1"/>
        </dgm:presLayoutVars>
      </dgm:prSet>
      <dgm:spPr/>
    </dgm:pt>
  </dgm:ptLst>
  <dgm:cxnLst>
    <dgm:cxn modelId="{521D002E-144F-4B47-9D11-04EBBAADA553}" type="presOf" srcId="{3B1D996C-0482-4CEA-9B9E-2FD72A670D3F}" destId="{33673D07-27C7-444D-91C6-9879413E5895}" srcOrd="0" destOrd="0" presId="urn:diagrams.loki3.com/VaryingWidthList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DDD1F97F-8B18-4A86-BA10-DAC3175BD418}" type="presOf" srcId="{E72571E6-98B1-4411-AA40-E5115A5FF95C}" destId="{5EA3D40E-E92B-483C-B48B-53455A29AD06}" srcOrd="0" destOrd="0" presId="urn:diagrams.loki3.com/VaryingWidthList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F64D9087-C577-4DBD-BC98-6334362F91E5}" type="presOf" srcId="{5F0A8542-0A38-40AD-AC8D-243B9A1014AF}" destId="{25BA1C28-5539-48BC-93C8-EE4E862309C3}" srcOrd="0" destOrd="0" presId="urn:diagrams.loki3.com/VaryingWidthList"/>
    <dgm:cxn modelId="{976F8A94-2529-4F94-9ACA-ED7928BA614E}" type="presOf" srcId="{4A322CA1-4F39-45D3-8CDB-D6382B6268B7}" destId="{4B9B105D-E945-4569-A151-ABFC08430C79}" srcOrd="0" destOrd="0" presId="urn:diagrams.loki3.com/VaryingWidthList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AC8763C2-90DD-4321-9B87-614D65FD58E4}" type="presOf" srcId="{AD8E5315-90AD-4514-9AB4-83E4BD391CCF}" destId="{3CDEC45B-E095-4BED-962A-74E98D512A08}" srcOrd="0" destOrd="0" presId="urn:diagrams.loki3.com/VaryingWidthList"/>
    <dgm:cxn modelId="{A80A8FF7-456D-48EF-85F7-1786DE73E2F8}" type="presOf" srcId="{C0F4237D-EB5B-4F2D-BD89-FCA7B7728050}" destId="{8E8BD7B5-61CC-49E3-A464-B5D505B738B8}" srcOrd="0" destOrd="0" presId="urn:diagrams.loki3.com/VaryingWidthList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6942065D-02C9-4D52-A262-022317C47700}" type="presParOf" srcId="{33673D07-27C7-444D-91C6-9879413E5895}" destId="{8E8BD7B5-61CC-49E3-A464-B5D505B738B8}" srcOrd="0" destOrd="0" presId="urn:diagrams.loki3.com/VaryingWidthList"/>
    <dgm:cxn modelId="{AA98B98D-4E03-49CC-9E91-DED5B849A078}" type="presParOf" srcId="{33673D07-27C7-444D-91C6-9879413E5895}" destId="{6C633FFD-79D0-4C02-AF42-0AA72D648505}" srcOrd="1" destOrd="0" presId="urn:diagrams.loki3.com/VaryingWidthList"/>
    <dgm:cxn modelId="{1E0FF598-D839-4E75-B874-4D587DEB6023}" type="presParOf" srcId="{33673D07-27C7-444D-91C6-9879413E5895}" destId="{4B9B105D-E945-4569-A151-ABFC08430C79}" srcOrd="2" destOrd="0" presId="urn:diagrams.loki3.com/VaryingWidthList"/>
    <dgm:cxn modelId="{F87AE6C2-7AB8-495C-9C60-8BC9C3F2C666}" type="presParOf" srcId="{33673D07-27C7-444D-91C6-9879413E5895}" destId="{0DD51812-17D7-4D66-9E8C-972410EE9446}" srcOrd="3" destOrd="0" presId="urn:diagrams.loki3.com/VaryingWidthList"/>
    <dgm:cxn modelId="{5792E46F-4A37-448A-BC71-6F4D76F2BB1D}" type="presParOf" srcId="{33673D07-27C7-444D-91C6-9879413E5895}" destId="{25BA1C28-5539-48BC-93C8-EE4E862309C3}" srcOrd="4" destOrd="0" presId="urn:diagrams.loki3.com/VaryingWidthList"/>
    <dgm:cxn modelId="{88D44FA4-424B-4C3E-98F5-652EC01C1F76}" type="presParOf" srcId="{33673D07-27C7-444D-91C6-9879413E5895}" destId="{F0563952-917F-45F0-A76F-481E7628F38F}" srcOrd="5" destOrd="0" presId="urn:diagrams.loki3.com/VaryingWidthList"/>
    <dgm:cxn modelId="{825E6C67-2604-4472-A6A5-AABE5C6F2FBF}" type="presParOf" srcId="{33673D07-27C7-444D-91C6-9879413E5895}" destId="{3CDEC45B-E095-4BED-962A-74E98D512A08}" srcOrd="6" destOrd="0" presId="urn:diagrams.loki3.com/VaryingWidthList"/>
    <dgm:cxn modelId="{747DBACE-E73D-4EF5-9C77-F8AE927586A8}" type="presParOf" srcId="{33673D07-27C7-444D-91C6-9879413E5895}" destId="{03F3361E-180B-429B-832A-E6E71F88835F}" srcOrd="7" destOrd="0" presId="urn:diagrams.loki3.com/VaryingWidthList"/>
    <dgm:cxn modelId="{47D6F4EF-7091-4D54-A030-BA206153E4D8}" type="presParOf" srcId="{33673D07-27C7-444D-91C6-9879413E5895}" destId="{5EA3D40E-E92B-483C-B48B-53455A29AD06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>
        <a:solidFill>
          <a:schemeClr val="accent3"/>
        </a:solidFill>
      </dgm:spPr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>
        <a:solidFill>
          <a:schemeClr val="accent3"/>
        </a:solidFill>
      </dgm:spPr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Challenge*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Quality*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A1ADAE0E-232E-4C84-A1E9-C7F31D04C9D0}" type="presOf" srcId="{DB00563B-FB34-49E0-BCA4-F9B074835E36}" destId="{4E4AEB52-4184-4000-95B5-93C3EB7EB32D}" srcOrd="0" destOrd="0" presId="urn:microsoft.com/office/officeart/2005/8/layout/vList5"/>
    <dgm:cxn modelId="{2E657825-7899-48ED-B656-B2956F92276A}" type="presOf" srcId="{3FB89112-F73A-49D9-A49A-C837EFA3A889}" destId="{480AE10D-310C-4D54-B780-AAD2180ECB26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A7165030-FD10-418C-8877-49BF38906B0C}" type="presOf" srcId="{54B81337-4A57-45F2-8720-1203774F4DD1}" destId="{A2404406-8CA2-499D-A14E-16E229A9A9DB}" srcOrd="0" destOrd="0" presId="urn:microsoft.com/office/officeart/2005/8/layout/vList5"/>
    <dgm:cxn modelId="{D2017560-D498-4579-91AB-148E0077D5E3}" type="presOf" srcId="{5EF0662F-0754-482D-A4DB-FBB8E3FF1A7A}" destId="{B261A368-252D-49D3-BCA4-4DB15E214035}" srcOrd="0" destOrd="0" presId="urn:microsoft.com/office/officeart/2005/8/layout/vList5"/>
    <dgm:cxn modelId="{56231B61-C2D4-401B-8F23-05B3F7233FD8}" type="presOf" srcId="{56E9CB92-5D2A-4DCE-9E95-F11F78E184D9}" destId="{71B86CE7-155B-4033-8205-112A07444DE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99D69587-9AEA-4393-A191-3A86316F5528}" type="presOf" srcId="{057E4013-6A75-4F4B-BF48-41DE85D0AAC2}" destId="{4206E40A-6F5A-4C6A-AB42-5BE069BA6678}" srcOrd="0" destOrd="0" presId="urn:microsoft.com/office/officeart/2005/8/layout/vList5"/>
    <dgm:cxn modelId="{A9FB8AB7-697E-410D-B0C9-02CC519C17E9}" type="presOf" srcId="{4189B959-BDE1-4D85-BA19-5A9C321F403A}" destId="{CBC6AF3F-F4F8-4618-AF78-8BE6292454C0}" srcOrd="0" destOrd="0" presId="urn:microsoft.com/office/officeart/2005/8/layout/vList5"/>
    <dgm:cxn modelId="{E66802C4-0407-429D-93DE-5620D634FBEC}" type="presOf" srcId="{B6AF504B-7AAE-44D3-8FB0-B1B79B5F0DAF}" destId="{112CE8E4-DC30-4DAB-812E-1E513F298EB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78B3A4E1-1041-41A0-BD60-22C2D0ABC393}" type="presOf" srcId="{4ECC7B48-E533-4CE8-9E90-4ADD46096552}" destId="{BBC91C2B-C1D4-445F-B283-AC4E9C737FB2}" srcOrd="0" destOrd="0" presId="urn:microsoft.com/office/officeart/2005/8/layout/vList5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DA4500FE-7C6B-4EFB-A93F-E1084010CE5D}" type="presOf" srcId="{8BF060FE-F225-4866-87D0-480DA2F38D48}" destId="{C5B23467-44E4-4B9E-B43B-D3F865647596}" srcOrd="0" destOrd="0" presId="urn:microsoft.com/office/officeart/2005/8/layout/vList5"/>
    <dgm:cxn modelId="{144B91B7-45D2-455E-90CD-08C2815F9D9A}" type="presParOf" srcId="{A6698AEC-9CDA-4497-B3FC-FF16DDD586C6}" destId="{40E8F839-40C4-4D97-9E4B-B8EDB65FC71B}" srcOrd="0" destOrd="0" presId="urn:microsoft.com/office/officeart/2005/8/layout/vList5"/>
    <dgm:cxn modelId="{0E7CE937-0B9C-4448-BB0F-18DC37302259}" type="presParOf" srcId="{40E8F839-40C4-4D97-9E4B-B8EDB65FC71B}" destId="{BBC91C2B-C1D4-445F-B283-AC4E9C737FB2}" srcOrd="0" destOrd="0" presId="urn:microsoft.com/office/officeart/2005/8/layout/vList5"/>
    <dgm:cxn modelId="{B0391C7E-E2EB-49A5-B2E6-8E56155019CF}" type="presParOf" srcId="{40E8F839-40C4-4D97-9E4B-B8EDB65FC71B}" destId="{112CE8E4-DC30-4DAB-812E-1E513F298EBD}" srcOrd="1" destOrd="0" presId="urn:microsoft.com/office/officeart/2005/8/layout/vList5"/>
    <dgm:cxn modelId="{9F4F475A-D24C-4495-B60A-4657D52D8B6A}" type="presParOf" srcId="{A6698AEC-9CDA-4497-B3FC-FF16DDD586C6}" destId="{96147F1E-3FA9-4B67-9320-93B07B352C4C}" srcOrd="1" destOrd="0" presId="urn:microsoft.com/office/officeart/2005/8/layout/vList5"/>
    <dgm:cxn modelId="{A4062CC2-76BE-4D0A-9170-96AB573964A9}" type="presParOf" srcId="{A6698AEC-9CDA-4497-B3FC-FF16DDD586C6}" destId="{5E4A3BD7-EDE8-44D4-A691-72657F6AD365}" srcOrd="2" destOrd="0" presId="urn:microsoft.com/office/officeart/2005/8/layout/vList5"/>
    <dgm:cxn modelId="{C973161D-691F-458A-87E7-50FD431DB56D}" type="presParOf" srcId="{5E4A3BD7-EDE8-44D4-A691-72657F6AD365}" destId="{4E4AEB52-4184-4000-95B5-93C3EB7EB32D}" srcOrd="0" destOrd="0" presId="urn:microsoft.com/office/officeart/2005/8/layout/vList5"/>
    <dgm:cxn modelId="{41203553-5034-4AB4-99F3-E996E48C5AD8}" type="presParOf" srcId="{5E4A3BD7-EDE8-44D4-A691-72657F6AD365}" destId="{CBC6AF3F-F4F8-4618-AF78-8BE6292454C0}" srcOrd="1" destOrd="0" presId="urn:microsoft.com/office/officeart/2005/8/layout/vList5"/>
    <dgm:cxn modelId="{916848ED-4C39-4E34-BDE2-BE71BE30AD58}" type="presParOf" srcId="{A6698AEC-9CDA-4497-B3FC-FF16DDD586C6}" destId="{50748EB0-71DF-4CF0-A1E3-5C31D3AA861C}" srcOrd="3" destOrd="0" presId="urn:microsoft.com/office/officeart/2005/8/layout/vList5"/>
    <dgm:cxn modelId="{A8F9BA11-78A4-41F8-A5AB-3413091EA467}" type="presParOf" srcId="{A6698AEC-9CDA-4497-B3FC-FF16DDD586C6}" destId="{C64EB033-9CC4-408D-9F3D-071AE7705669}" srcOrd="4" destOrd="0" presId="urn:microsoft.com/office/officeart/2005/8/layout/vList5"/>
    <dgm:cxn modelId="{8155CE1F-03E2-4514-9404-DE12BD1497B6}" type="presParOf" srcId="{C64EB033-9CC4-408D-9F3D-071AE7705669}" destId="{480AE10D-310C-4D54-B780-AAD2180ECB26}" srcOrd="0" destOrd="0" presId="urn:microsoft.com/office/officeart/2005/8/layout/vList5"/>
    <dgm:cxn modelId="{32202D68-6B66-4468-A8D4-98A2DBC11426}" type="presParOf" srcId="{C64EB033-9CC4-408D-9F3D-071AE7705669}" destId="{B261A368-252D-49D3-BCA4-4DB15E214035}" srcOrd="1" destOrd="0" presId="urn:microsoft.com/office/officeart/2005/8/layout/vList5"/>
    <dgm:cxn modelId="{EF8B2F2F-73C9-47CF-8794-4E0485818533}" type="presParOf" srcId="{A6698AEC-9CDA-4497-B3FC-FF16DDD586C6}" destId="{A765B4AC-1B28-46A5-9700-B6B87C4B86EF}" srcOrd="5" destOrd="0" presId="urn:microsoft.com/office/officeart/2005/8/layout/vList5"/>
    <dgm:cxn modelId="{66BAF52F-8689-4C0E-97C1-1CE28AE3896E}" type="presParOf" srcId="{A6698AEC-9CDA-4497-B3FC-FF16DDD586C6}" destId="{C12912E2-D1AE-49FB-9966-89DC5F262F92}" srcOrd="6" destOrd="0" presId="urn:microsoft.com/office/officeart/2005/8/layout/vList5"/>
    <dgm:cxn modelId="{78C2E222-C7E5-461C-932C-A5CF8E9CF76C}" type="presParOf" srcId="{C12912E2-D1AE-49FB-9966-89DC5F262F92}" destId="{4206E40A-6F5A-4C6A-AB42-5BE069BA6678}" srcOrd="0" destOrd="0" presId="urn:microsoft.com/office/officeart/2005/8/layout/vList5"/>
    <dgm:cxn modelId="{69436E1D-8E04-4ABF-90A5-97569DC20113}" type="presParOf" srcId="{C12912E2-D1AE-49FB-9966-89DC5F262F92}" destId="{C5B23467-44E4-4B9E-B43B-D3F865647596}" srcOrd="1" destOrd="0" presId="urn:microsoft.com/office/officeart/2005/8/layout/vList5"/>
    <dgm:cxn modelId="{F7A21138-3A98-4A42-85C0-7F90F9255F7B}" type="presParOf" srcId="{A6698AEC-9CDA-4497-B3FC-FF16DDD586C6}" destId="{DE1EEDBC-238A-41E0-AA0E-26B138E5BFE3}" srcOrd="7" destOrd="0" presId="urn:microsoft.com/office/officeart/2005/8/layout/vList5"/>
    <dgm:cxn modelId="{DA902309-3D69-4435-B5C6-0F1D8730CFBC}" type="presParOf" srcId="{A6698AEC-9CDA-4497-B3FC-FF16DDD586C6}" destId="{DFB5E275-934B-4D2D-AD1E-23891564F567}" srcOrd="8" destOrd="0" presId="urn:microsoft.com/office/officeart/2005/8/layout/vList5"/>
    <dgm:cxn modelId="{24E3AC09-4FAC-44C5-BE69-22C4306BD145}" type="presParOf" srcId="{DFB5E275-934B-4D2D-AD1E-23891564F567}" destId="{A2404406-8CA2-499D-A14E-16E229A9A9DB}" srcOrd="0" destOrd="0" presId="urn:microsoft.com/office/officeart/2005/8/layout/vList5"/>
    <dgm:cxn modelId="{6EE99600-FC14-4A24-89C2-BB5CA824E255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/>
      <dgm:t>
        <a:bodyPr/>
        <a:lstStyle/>
        <a:p>
          <a:r>
            <a:rPr lang="en-AU" dirty="0"/>
            <a:t>Mission objectives</a:t>
          </a:r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/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Quality*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0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1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2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3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6186600-A76E-47EA-9DEB-7EE4D3EBCA56}" type="presOf" srcId="{54B81337-4A57-45F2-8720-1203774F4DD1}" destId="{A2404406-8CA2-499D-A14E-16E229A9A9DB}" srcOrd="0" destOrd="0" presId="urn:microsoft.com/office/officeart/2005/8/layout/vList5"/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FE0BC830-C99C-4AD7-A04E-0C7D92BB64A1}" type="presOf" srcId="{5EF0662F-0754-482D-A4DB-FBB8E3FF1A7A}" destId="{B261A368-252D-49D3-BCA4-4DB15E214035}" srcOrd="0" destOrd="0" presId="urn:microsoft.com/office/officeart/2005/8/layout/vList5"/>
    <dgm:cxn modelId="{038C553E-B39A-43F1-8B33-37009A551234}" type="presOf" srcId="{4189B959-BDE1-4D85-BA19-5A9C321F403A}" destId="{CBC6AF3F-F4F8-4618-AF78-8BE6292454C0}" srcOrd="0" destOrd="0" presId="urn:microsoft.com/office/officeart/2005/8/layout/vList5"/>
    <dgm:cxn modelId="{33A39762-B300-4E0B-B877-055305BDB732}" type="presOf" srcId="{56E9CB92-5D2A-4DCE-9E95-F11F78E184D9}" destId="{71B86CE7-155B-4033-8205-112A07444DED}" srcOrd="0" destOrd="0" presId="urn:microsoft.com/office/officeart/2005/8/layout/vList5"/>
    <dgm:cxn modelId="{6C8A8F46-FAEE-4D44-B7D4-96DA94EA49FC}" srcId="{D2FE71DE-D973-48EE-AA74-F5A255FEAC76}" destId="{4ECC7B48-E533-4CE8-9E90-4ADD46096552}" srcOrd="3" destOrd="0" parTransId="{427F9E0F-4436-44C1-8A79-99051EB85F41}" sibTransId="{AECF57B6-86D1-4845-A7A2-67E690F7D8CC}"/>
    <dgm:cxn modelId="{56CBD86C-5808-4960-ABD4-E22E6D0D333B}" type="presOf" srcId="{4ECC7B48-E533-4CE8-9E90-4ADD46096552}" destId="{BBC91C2B-C1D4-445F-B283-AC4E9C737FB2}" srcOrd="0" destOrd="0" presId="urn:microsoft.com/office/officeart/2005/8/layout/vList5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1" destOrd="0" parTransId="{6C7C7F78-439F-477F-A905-553356596038}" sibTransId="{31FCEAC0-708F-44FE-8A62-47CE5CECD1BC}"/>
    <dgm:cxn modelId="{8F8E2E79-9386-4465-A3BC-A270AEB6E646}" type="presOf" srcId="{8BF060FE-F225-4866-87D0-480DA2F38D48}" destId="{C5B23467-44E4-4B9E-B43B-D3F865647596}" srcOrd="0" destOrd="0" presId="urn:microsoft.com/office/officeart/2005/8/layout/vList5"/>
    <dgm:cxn modelId="{5ECB9D84-1D8C-4A42-9335-07A4406626AD}" type="presOf" srcId="{057E4013-6A75-4F4B-BF48-41DE85D0AAC2}" destId="{4206E40A-6F5A-4C6A-AB42-5BE069BA6678}" srcOrd="0" destOrd="0" presId="urn:microsoft.com/office/officeart/2005/8/layout/vList5"/>
    <dgm:cxn modelId="{859FC8BE-06AF-4A30-AF05-16034266F025}" type="presOf" srcId="{DB00563B-FB34-49E0-BCA4-F9B074835E36}" destId="{4E4AEB52-4184-4000-95B5-93C3EB7EB32D}" srcOrd="0" destOrd="0" presId="urn:microsoft.com/office/officeart/2005/8/layout/vList5"/>
    <dgm:cxn modelId="{CE9163C0-6E90-4129-8353-B5BB1BA94209}" type="presOf" srcId="{3FB89112-F73A-49D9-A49A-C837EFA3A889}" destId="{480AE10D-310C-4D54-B780-AAD2180ECB26}" srcOrd="0" destOrd="0" presId="urn:microsoft.com/office/officeart/2005/8/layout/vList5"/>
    <dgm:cxn modelId="{0F480FC9-B8FB-48F9-9260-33C7D86BF6DA}" srcId="{D2FE71DE-D973-48EE-AA74-F5A255FEAC76}" destId="{057E4013-6A75-4F4B-BF48-41DE85D0AAC2}" srcOrd="2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AF65F6D2-0A6F-44DC-AD40-CB605B6B121C}" type="presOf" srcId="{B6AF504B-7AAE-44D3-8FB0-B1B79B5F0DAF}" destId="{112CE8E4-DC30-4DAB-812E-1E513F298EBD}" srcOrd="0" destOrd="0" presId="urn:microsoft.com/office/officeart/2005/8/layout/vList5"/>
    <dgm:cxn modelId="{C4F0D0F0-4714-4071-BE0A-7795BD1F46FD}" srcId="{D2FE71DE-D973-48EE-AA74-F5A255FEAC76}" destId="{DB00563B-FB34-49E0-BCA4-F9B074835E36}" srcOrd="0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60D1AD69-37EA-478C-B90A-E14C0CA4B8C5}" type="presParOf" srcId="{A6698AEC-9CDA-4497-B3FC-FF16DDD586C6}" destId="{5E4A3BD7-EDE8-44D4-A691-72657F6AD365}" srcOrd="0" destOrd="0" presId="urn:microsoft.com/office/officeart/2005/8/layout/vList5"/>
    <dgm:cxn modelId="{7D5A1348-99C8-4CA4-838F-9B97BF5309B0}" type="presParOf" srcId="{5E4A3BD7-EDE8-44D4-A691-72657F6AD365}" destId="{4E4AEB52-4184-4000-95B5-93C3EB7EB32D}" srcOrd="0" destOrd="0" presId="urn:microsoft.com/office/officeart/2005/8/layout/vList5"/>
    <dgm:cxn modelId="{FCCCAC08-9C9E-4761-9F48-C0238E80DD82}" type="presParOf" srcId="{5E4A3BD7-EDE8-44D4-A691-72657F6AD365}" destId="{CBC6AF3F-F4F8-4618-AF78-8BE6292454C0}" srcOrd="1" destOrd="0" presId="urn:microsoft.com/office/officeart/2005/8/layout/vList5"/>
    <dgm:cxn modelId="{E0CE10AA-10FE-4FBD-93CA-0B484F7D09AF}" type="presParOf" srcId="{A6698AEC-9CDA-4497-B3FC-FF16DDD586C6}" destId="{50748EB0-71DF-4CF0-A1E3-5C31D3AA861C}" srcOrd="1" destOrd="0" presId="urn:microsoft.com/office/officeart/2005/8/layout/vList5"/>
    <dgm:cxn modelId="{68316AC9-FEEF-4C71-A84E-C430E5E34FC1}" type="presParOf" srcId="{A6698AEC-9CDA-4497-B3FC-FF16DDD586C6}" destId="{C64EB033-9CC4-408D-9F3D-071AE7705669}" srcOrd="2" destOrd="0" presId="urn:microsoft.com/office/officeart/2005/8/layout/vList5"/>
    <dgm:cxn modelId="{8C02C0E8-21C6-4A39-9EE6-4F98C9C9EEE1}" type="presParOf" srcId="{C64EB033-9CC4-408D-9F3D-071AE7705669}" destId="{480AE10D-310C-4D54-B780-AAD2180ECB26}" srcOrd="0" destOrd="0" presId="urn:microsoft.com/office/officeart/2005/8/layout/vList5"/>
    <dgm:cxn modelId="{77318029-0187-4B2E-AFE5-56BA3F18D951}" type="presParOf" srcId="{C64EB033-9CC4-408D-9F3D-071AE7705669}" destId="{B261A368-252D-49D3-BCA4-4DB15E214035}" srcOrd="1" destOrd="0" presId="urn:microsoft.com/office/officeart/2005/8/layout/vList5"/>
    <dgm:cxn modelId="{4D69C517-AAB1-4B81-8C69-791FD74C61A5}" type="presParOf" srcId="{A6698AEC-9CDA-4497-B3FC-FF16DDD586C6}" destId="{A765B4AC-1B28-46A5-9700-B6B87C4B86EF}" srcOrd="3" destOrd="0" presId="urn:microsoft.com/office/officeart/2005/8/layout/vList5"/>
    <dgm:cxn modelId="{2BB09DAC-FD69-4BA9-8C56-32ACDE3D3D86}" type="presParOf" srcId="{A6698AEC-9CDA-4497-B3FC-FF16DDD586C6}" destId="{C12912E2-D1AE-49FB-9966-89DC5F262F92}" srcOrd="4" destOrd="0" presId="urn:microsoft.com/office/officeart/2005/8/layout/vList5"/>
    <dgm:cxn modelId="{9DE23425-2F01-4C22-9BD9-24B85466ABC4}" type="presParOf" srcId="{C12912E2-D1AE-49FB-9966-89DC5F262F92}" destId="{4206E40A-6F5A-4C6A-AB42-5BE069BA6678}" srcOrd="0" destOrd="0" presId="urn:microsoft.com/office/officeart/2005/8/layout/vList5"/>
    <dgm:cxn modelId="{193786C4-B86B-4187-ABFC-0A589C3BCC58}" type="presParOf" srcId="{C12912E2-D1AE-49FB-9966-89DC5F262F92}" destId="{C5B23467-44E4-4B9E-B43B-D3F865647596}" srcOrd="1" destOrd="0" presId="urn:microsoft.com/office/officeart/2005/8/layout/vList5"/>
    <dgm:cxn modelId="{C5F4887F-343D-4E18-A449-229D8B8FB7E5}" type="presParOf" srcId="{A6698AEC-9CDA-4497-B3FC-FF16DDD586C6}" destId="{DE1EEDBC-238A-41E0-AA0E-26B138E5BFE3}" srcOrd="5" destOrd="0" presId="urn:microsoft.com/office/officeart/2005/8/layout/vList5"/>
    <dgm:cxn modelId="{34436055-3486-43D7-8BB1-C751F2F72624}" type="presParOf" srcId="{A6698AEC-9CDA-4497-B3FC-FF16DDD586C6}" destId="{40E8F839-40C4-4D97-9E4B-B8EDB65FC71B}" srcOrd="6" destOrd="0" presId="urn:microsoft.com/office/officeart/2005/8/layout/vList5"/>
    <dgm:cxn modelId="{36D432B3-67AB-4AAA-8524-A91E13211EDB}" type="presParOf" srcId="{40E8F839-40C4-4D97-9E4B-B8EDB65FC71B}" destId="{BBC91C2B-C1D4-445F-B283-AC4E9C737FB2}" srcOrd="0" destOrd="0" presId="urn:microsoft.com/office/officeart/2005/8/layout/vList5"/>
    <dgm:cxn modelId="{A40F6026-C870-4D91-BEA3-5FCA9C39956E}" type="presParOf" srcId="{40E8F839-40C4-4D97-9E4B-B8EDB65FC71B}" destId="{112CE8E4-DC30-4DAB-812E-1E513F298EBD}" srcOrd="1" destOrd="0" presId="urn:microsoft.com/office/officeart/2005/8/layout/vList5"/>
    <dgm:cxn modelId="{330720EB-87FC-4B4C-8E5C-9AC4967D9FB3}" type="presParOf" srcId="{A6698AEC-9CDA-4497-B3FC-FF16DDD586C6}" destId="{96147F1E-3FA9-4B67-9320-93B07B352C4C}" srcOrd="7" destOrd="0" presId="urn:microsoft.com/office/officeart/2005/8/layout/vList5"/>
    <dgm:cxn modelId="{014141DA-921E-4934-A11C-8643DAFF6B39}" type="presParOf" srcId="{A6698AEC-9CDA-4497-B3FC-FF16DDD586C6}" destId="{DFB5E275-934B-4D2D-AD1E-23891564F567}" srcOrd="8" destOrd="0" presId="urn:microsoft.com/office/officeart/2005/8/layout/vList5"/>
    <dgm:cxn modelId="{E5CD7D7B-03A3-47E6-B58C-F0DD4A2DE43E}" type="presParOf" srcId="{DFB5E275-934B-4D2D-AD1E-23891564F567}" destId="{A2404406-8CA2-499D-A14E-16E229A9A9DB}" srcOrd="0" destOrd="0" presId="urn:microsoft.com/office/officeart/2005/8/layout/vList5"/>
    <dgm:cxn modelId="{ED0731D2-B3A9-4CDF-AE43-28F070504E2A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3"/>
      <dgm:spPr/>
    </dgm:pt>
    <dgm:pt modelId="{020A74A0-3D14-4E87-8ABF-687CDABC946A}" type="pres">
      <dgm:prSet presAssocID="{7B9D2288-F76F-4FE5-8F3C-4743566A4007}" presName="textNode" presStyleLbl="bgShp" presStyleIdx="0" presStyleCnt="3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9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9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9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3"/>
      <dgm:spPr/>
    </dgm:pt>
    <dgm:pt modelId="{D4977B54-26CC-4F92-AED3-A5DC425E96EB}" type="pres">
      <dgm:prSet presAssocID="{1545329E-B397-4FF3-9346-63F85B2A54BC}" presName="textNode" presStyleLbl="bgShp" presStyleIdx="1" presStyleCnt="3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9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9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9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3"/>
      <dgm:spPr/>
    </dgm:pt>
    <dgm:pt modelId="{DA4F2B7D-BE06-40B7-878F-9434DB1B58BA}" type="pres">
      <dgm:prSet presAssocID="{0EFCB76F-C1AF-4506-ADD2-4C5494AACB25}" presName="textNode" presStyleLbl="bgShp" presStyleIdx="2" presStyleCnt="3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9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9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33673D07-27C7-444D-91C6-9879413E5895}" type="pres">
      <dgm:prSet presAssocID="{3B1D996C-0482-4CEA-9B9E-2FD72A670D3F}" presName="Name0" presStyleCnt="0">
        <dgm:presLayoutVars>
          <dgm:resizeHandles/>
        </dgm:presLayoutVars>
      </dgm:prSet>
      <dgm:spPr/>
    </dgm:pt>
    <dgm:pt modelId="{8E8BD7B5-61CC-49E3-A464-B5D505B738B8}" type="pres">
      <dgm:prSet presAssocID="{C0F4237D-EB5B-4F2D-BD89-FCA7B7728050}" presName="text" presStyleLbl="node1" presStyleIdx="0" presStyleCnt="5">
        <dgm:presLayoutVars>
          <dgm:bulletEnabled val="1"/>
        </dgm:presLayoutVars>
      </dgm:prSet>
      <dgm:spPr/>
    </dgm:pt>
    <dgm:pt modelId="{6C633FFD-79D0-4C02-AF42-0AA72D648505}" type="pres">
      <dgm:prSet presAssocID="{57676B92-B48D-49B4-BEF7-8ABEF8489CBF}" presName="space" presStyleCnt="0"/>
      <dgm:spPr/>
    </dgm:pt>
    <dgm:pt modelId="{4B9B105D-E945-4569-A151-ABFC08430C79}" type="pres">
      <dgm:prSet presAssocID="{4A322CA1-4F39-45D3-8CDB-D6382B6268B7}" presName="text" presStyleLbl="node1" presStyleIdx="1" presStyleCnt="5">
        <dgm:presLayoutVars>
          <dgm:bulletEnabled val="1"/>
        </dgm:presLayoutVars>
      </dgm:prSet>
      <dgm:spPr/>
    </dgm:pt>
    <dgm:pt modelId="{0DD51812-17D7-4D66-9E8C-972410EE9446}" type="pres">
      <dgm:prSet presAssocID="{267F0E76-84C5-48CB-B46F-1D7FE4E3312D}" presName="space" presStyleCnt="0"/>
      <dgm:spPr/>
    </dgm:pt>
    <dgm:pt modelId="{25BA1C28-5539-48BC-93C8-EE4E862309C3}" type="pres">
      <dgm:prSet presAssocID="{5F0A8542-0A38-40AD-AC8D-243B9A1014AF}" presName="text" presStyleLbl="node1" presStyleIdx="2" presStyleCnt="5">
        <dgm:presLayoutVars>
          <dgm:bulletEnabled val="1"/>
        </dgm:presLayoutVars>
      </dgm:prSet>
      <dgm:spPr/>
    </dgm:pt>
    <dgm:pt modelId="{F0563952-917F-45F0-A76F-481E7628F38F}" type="pres">
      <dgm:prSet presAssocID="{875F7BD8-A93F-4F62-B6A4-7C3419071214}" presName="space" presStyleCnt="0"/>
      <dgm:spPr/>
    </dgm:pt>
    <dgm:pt modelId="{3CDEC45B-E095-4BED-962A-74E98D512A08}" type="pres">
      <dgm:prSet presAssocID="{AD8E5315-90AD-4514-9AB4-83E4BD391CCF}" presName="text" presStyleLbl="node1" presStyleIdx="3" presStyleCnt="5">
        <dgm:presLayoutVars>
          <dgm:bulletEnabled val="1"/>
        </dgm:presLayoutVars>
      </dgm:prSet>
      <dgm:spPr/>
    </dgm:pt>
    <dgm:pt modelId="{03F3361E-180B-429B-832A-E6E71F88835F}" type="pres">
      <dgm:prSet presAssocID="{2C5F211C-01BD-4C3B-95C1-FB213EEA08F5}" presName="space" presStyleCnt="0"/>
      <dgm:spPr/>
    </dgm:pt>
    <dgm:pt modelId="{5EA3D40E-E92B-483C-B48B-53455A29AD06}" type="pres">
      <dgm:prSet presAssocID="{E72571E6-98B1-4411-AA40-E5115A5FF95C}" presName="text" presStyleLbl="node1" presStyleIdx="4" presStyleCnt="5">
        <dgm:presLayoutVars>
          <dgm:bulletEnabled val="1"/>
        </dgm:presLayoutVars>
      </dgm:prSet>
      <dgm:spPr/>
    </dgm:pt>
  </dgm:ptLst>
  <dgm:cxnLst>
    <dgm:cxn modelId="{521D002E-144F-4B47-9D11-04EBBAADA553}" type="presOf" srcId="{3B1D996C-0482-4CEA-9B9E-2FD72A670D3F}" destId="{33673D07-27C7-444D-91C6-9879413E5895}" srcOrd="0" destOrd="0" presId="urn:diagrams.loki3.com/VaryingWidthList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DDD1F97F-8B18-4A86-BA10-DAC3175BD418}" type="presOf" srcId="{E72571E6-98B1-4411-AA40-E5115A5FF95C}" destId="{5EA3D40E-E92B-483C-B48B-53455A29AD06}" srcOrd="0" destOrd="0" presId="urn:diagrams.loki3.com/VaryingWidthList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F64D9087-C577-4DBD-BC98-6334362F91E5}" type="presOf" srcId="{5F0A8542-0A38-40AD-AC8D-243B9A1014AF}" destId="{25BA1C28-5539-48BC-93C8-EE4E862309C3}" srcOrd="0" destOrd="0" presId="urn:diagrams.loki3.com/VaryingWidthList"/>
    <dgm:cxn modelId="{976F8A94-2529-4F94-9ACA-ED7928BA614E}" type="presOf" srcId="{4A322CA1-4F39-45D3-8CDB-D6382B6268B7}" destId="{4B9B105D-E945-4569-A151-ABFC08430C79}" srcOrd="0" destOrd="0" presId="urn:diagrams.loki3.com/VaryingWidthList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AC8763C2-90DD-4321-9B87-614D65FD58E4}" type="presOf" srcId="{AD8E5315-90AD-4514-9AB4-83E4BD391CCF}" destId="{3CDEC45B-E095-4BED-962A-74E98D512A08}" srcOrd="0" destOrd="0" presId="urn:diagrams.loki3.com/VaryingWidthList"/>
    <dgm:cxn modelId="{A80A8FF7-456D-48EF-85F7-1786DE73E2F8}" type="presOf" srcId="{C0F4237D-EB5B-4F2D-BD89-FCA7B7728050}" destId="{8E8BD7B5-61CC-49E3-A464-B5D505B738B8}" srcOrd="0" destOrd="0" presId="urn:diagrams.loki3.com/VaryingWidthList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6942065D-02C9-4D52-A262-022317C47700}" type="presParOf" srcId="{33673D07-27C7-444D-91C6-9879413E5895}" destId="{8E8BD7B5-61CC-49E3-A464-B5D505B738B8}" srcOrd="0" destOrd="0" presId="urn:diagrams.loki3.com/VaryingWidthList"/>
    <dgm:cxn modelId="{AA98B98D-4E03-49CC-9E91-DED5B849A078}" type="presParOf" srcId="{33673D07-27C7-444D-91C6-9879413E5895}" destId="{6C633FFD-79D0-4C02-AF42-0AA72D648505}" srcOrd="1" destOrd="0" presId="urn:diagrams.loki3.com/VaryingWidthList"/>
    <dgm:cxn modelId="{1E0FF598-D839-4E75-B874-4D587DEB6023}" type="presParOf" srcId="{33673D07-27C7-444D-91C6-9879413E5895}" destId="{4B9B105D-E945-4569-A151-ABFC08430C79}" srcOrd="2" destOrd="0" presId="urn:diagrams.loki3.com/VaryingWidthList"/>
    <dgm:cxn modelId="{F87AE6C2-7AB8-495C-9C60-8BC9C3F2C666}" type="presParOf" srcId="{33673D07-27C7-444D-91C6-9879413E5895}" destId="{0DD51812-17D7-4D66-9E8C-972410EE9446}" srcOrd="3" destOrd="0" presId="urn:diagrams.loki3.com/VaryingWidthList"/>
    <dgm:cxn modelId="{5792E46F-4A37-448A-BC71-6F4D76F2BB1D}" type="presParOf" srcId="{33673D07-27C7-444D-91C6-9879413E5895}" destId="{25BA1C28-5539-48BC-93C8-EE4E862309C3}" srcOrd="4" destOrd="0" presId="urn:diagrams.loki3.com/VaryingWidthList"/>
    <dgm:cxn modelId="{88D44FA4-424B-4C3E-98F5-652EC01C1F76}" type="presParOf" srcId="{33673D07-27C7-444D-91C6-9879413E5895}" destId="{F0563952-917F-45F0-A76F-481E7628F38F}" srcOrd="5" destOrd="0" presId="urn:diagrams.loki3.com/VaryingWidthList"/>
    <dgm:cxn modelId="{825E6C67-2604-4472-A6A5-AABE5C6F2FBF}" type="presParOf" srcId="{33673D07-27C7-444D-91C6-9879413E5895}" destId="{3CDEC45B-E095-4BED-962A-74E98D512A08}" srcOrd="6" destOrd="0" presId="urn:diagrams.loki3.com/VaryingWidthList"/>
    <dgm:cxn modelId="{747DBACE-E73D-4EF5-9C77-F8AE927586A8}" type="presParOf" srcId="{33673D07-27C7-444D-91C6-9879413E5895}" destId="{03F3361E-180B-429B-832A-E6E71F88835F}" srcOrd="7" destOrd="0" presId="urn:diagrams.loki3.com/VaryingWidthList"/>
    <dgm:cxn modelId="{47D6F4EF-7091-4D54-A030-BA206153E4D8}" type="presParOf" srcId="{33673D07-27C7-444D-91C6-9879413E5895}" destId="{5EA3D40E-E92B-483C-B48B-53455A29AD06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3"/>
      <dgm:spPr/>
    </dgm:pt>
    <dgm:pt modelId="{020A74A0-3D14-4E87-8ABF-687CDABC946A}" type="pres">
      <dgm:prSet presAssocID="{7B9D2288-F76F-4FE5-8F3C-4743566A4007}" presName="textNode" presStyleLbl="bgShp" presStyleIdx="0" presStyleCnt="3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9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9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9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3"/>
      <dgm:spPr/>
    </dgm:pt>
    <dgm:pt modelId="{D4977B54-26CC-4F92-AED3-A5DC425E96EB}" type="pres">
      <dgm:prSet presAssocID="{1545329E-B397-4FF3-9346-63F85B2A54BC}" presName="textNode" presStyleLbl="bgShp" presStyleIdx="1" presStyleCnt="3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9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9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9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3"/>
      <dgm:spPr/>
    </dgm:pt>
    <dgm:pt modelId="{DA4F2B7D-BE06-40B7-878F-9434DB1B58BA}" type="pres">
      <dgm:prSet presAssocID="{0EFCB76F-C1AF-4506-ADD2-4C5494AACB25}" presName="textNode" presStyleLbl="bgShp" presStyleIdx="2" presStyleCnt="3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9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9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D7B5-61CC-49E3-A464-B5D505B738B8}">
      <dsp:nvSpPr>
        <dsp:cNvPr id="0" name=""/>
        <dsp:cNvSpPr/>
      </dsp:nvSpPr>
      <dsp:spPr>
        <a:xfrm>
          <a:off x="340800" y="1722"/>
          <a:ext cx="450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Information provision</a:t>
          </a:r>
          <a:endParaRPr lang="en-AU" sz="3800" kern="1200" dirty="0"/>
        </a:p>
      </dsp:txBody>
      <dsp:txXfrm>
        <a:off x="340800" y="1722"/>
        <a:ext cx="4500000" cy="753094"/>
      </dsp:txXfrm>
    </dsp:sp>
    <dsp:sp modelId="{4B9B105D-E945-4569-A151-ABFC08430C79}">
      <dsp:nvSpPr>
        <dsp:cNvPr id="0" name=""/>
        <dsp:cNvSpPr/>
      </dsp:nvSpPr>
      <dsp:spPr>
        <a:xfrm>
          <a:off x="340800" y="792471"/>
          <a:ext cx="450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Quality </a:t>
          </a:r>
          <a:r>
            <a:rPr lang="en-US" sz="3800" kern="1200"/>
            <a:t>and standards</a:t>
          </a:r>
          <a:endParaRPr lang="en-AU" sz="3800" kern="1200" dirty="0"/>
        </a:p>
      </dsp:txBody>
      <dsp:txXfrm>
        <a:off x="340800" y="792471"/>
        <a:ext cx="4500000" cy="753094"/>
      </dsp:txXfrm>
    </dsp:sp>
    <dsp:sp modelId="{25BA1C28-5539-48BC-93C8-EE4E862309C3}">
      <dsp:nvSpPr>
        <dsp:cNvPr id="0" name=""/>
        <dsp:cNvSpPr/>
      </dsp:nvSpPr>
      <dsp:spPr>
        <a:xfrm>
          <a:off x="610800" y="1583221"/>
          <a:ext cx="396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Smarter regulation</a:t>
          </a:r>
          <a:endParaRPr lang="en-AU" sz="3800" kern="1200" dirty="0"/>
        </a:p>
      </dsp:txBody>
      <dsp:txXfrm>
        <a:off x="610800" y="1583221"/>
        <a:ext cx="3960000" cy="753094"/>
      </dsp:txXfrm>
    </dsp:sp>
    <dsp:sp modelId="{3CDEC45B-E095-4BED-962A-74E98D512A08}">
      <dsp:nvSpPr>
        <dsp:cNvPr id="0" name=""/>
        <dsp:cNvSpPr/>
      </dsp:nvSpPr>
      <dsp:spPr>
        <a:xfrm>
          <a:off x="790800" y="2373970"/>
          <a:ext cx="360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Capacity building</a:t>
          </a:r>
          <a:endParaRPr lang="en-AU" sz="3800" kern="1200" dirty="0"/>
        </a:p>
      </dsp:txBody>
      <dsp:txXfrm>
        <a:off x="790800" y="2373970"/>
        <a:ext cx="3600000" cy="753094"/>
      </dsp:txXfrm>
    </dsp:sp>
    <dsp:sp modelId="{5EA3D40E-E92B-483C-B48B-53455A29AD06}">
      <dsp:nvSpPr>
        <dsp:cNvPr id="0" name=""/>
        <dsp:cNvSpPr/>
      </dsp:nvSpPr>
      <dsp:spPr>
        <a:xfrm>
          <a:off x="25800" y="3164719"/>
          <a:ext cx="513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Research &amp; development</a:t>
          </a:r>
          <a:endParaRPr lang="en-AU" sz="3800" kern="1200" dirty="0"/>
        </a:p>
      </dsp:txBody>
      <dsp:txXfrm>
        <a:off x="25800" y="3164719"/>
        <a:ext cx="5130000" cy="7530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Quality*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269093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269093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269093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03016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4"/>
              </a:lnTo>
              <a:lnTo>
                <a:pt x="987070" y="85654"/>
              </a:lnTo>
              <a:lnTo>
                <a:pt x="98707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170386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170386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170386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1984444" y="156836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71679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71679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71679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04309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987070" y="0"/>
              </a:moveTo>
              <a:lnTo>
                <a:pt x="987070" y="85654"/>
              </a:lnTo>
              <a:lnTo>
                <a:pt x="0" y="85654"/>
              </a:lnTo>
              <a:lnTo>
                <a:pt x="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1984444" y="98917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1984444" y="40998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621342" y="2104"/>
          <a:ext cx="2817645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Mission objectives</a:t>
          </a:r>
        </a:p>
      </dsp:txBody>
      <dsp:txXfrm>
        <a:off x="621342" y="2104"/>
        <a:ext cx="2817645" cy="407880"/>
      </dsp:txXfrm>
    </dsp:sp>
    <dsp:sp modelId="{20F984F0-12A0-430D-AF2E-4CE6C9CCB5F8}">
      <dsp:nvSpPr>
        <dsp:cNvPr id="0" name=""/>
        <dsp:cNvSpPr/>
      </dsp:nvSpPr>
      <dsp:spPr>
        <a:xfrm>
          <a:off x="620681" y="581294"/>
          <a:ext cx="2818967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Oversight Committee</a:t>
          </a:r>
          <a:endParaRPr lang="en-AU" sz="1400" kern="1200" dirty="0"/>
        </a:p>
      </dsp:txBody>
      <dsp:txXfrm>
        <a:off x="620681" y="581294"/>
        <a:ext cx="2818967" cy="407880"/>
      </dsp:txXfrm>
    </dsp:sp>
    <dsp:sp modelId="{9643BC6F-6C2A-4933-B0C1-13593B2784C2}">
      <dsp:nvSpPr>
        <dsp:cNvPr id="0" name=""/>
        <dsp:cNvSpPr/>
      </dsp:nvSpPr>
      <dsp:spPr>
        <a:xfrm>
          <a:off x="620864" y="1160484"/>
          <a:ext cx="2818599" cy="40788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Knowledge Sharing Consortia</a:t>
          </a:r>
        </a:p>
      </dsp:txBody>
      <dsp:txXfrm>
        <a:off x="620864" y="1160484"/>
        <a:ext cx="2818599" cy="407880"/>
      </dsp:txXfrm>
    </dsp:sp>
    <dsp:sp modelId="{3FA40883-A24E-4959-998F-95B058FEDAEE}">
      <dsp:nvSpPr>
        <dsp:cNvPr id="0" name=""/>
        <dsp:cNvSpPr/>
      </dsp:nvSpPr>
      <dsp:spPr>
        <a:xfrm>
          <a:off x="635214" y="173967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1</a:t>
          </a:r>
        </a:p>
      </dsp:txBody>
      <dsp:txXfrm>
        <a:off x="635214" y="1739674"/>
        <a:ext cx="815760" cy="407880"/>
      </dsp:txXfrm>
    </dsp:sp>
    <dsp:sp modelId="{9DCE8720-1D8E-49D0-B122-A2BF3D3D096C}">
      <dsp:nvSpPr>
        <dsp:cNvPr id="0" name=""/>
        <dsp:cNvSpPr/>
      </dsp:nvSpPr>
      <dsp:spPr>
        <a:xfrm>
          <a:off x="839154" y="231886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318864"/>
        <a:ext cx="815760" cy="407880"/>
      </dsp:txXfrm>
    </dsp:sp>
    <dsp:sp modelId="{02F4934C-9E0C-49C3-9CF6-92B61F9D7A24}">
      <dsp:nvSpPr>
        <dsp:cNvPr id="0" name=""/>
        <dsp:cNvSpPr/>
      </dsp:nvSpPr>
      <dsp:spPr>
        <a:xfrm>
          <a:off x="839154" y="289805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898054"/>
        <a:ext cx="815760" cy="407880"/>
      </dsp:txXfrm>
    </dsp:sp>
    <dsp:sp modelId="{7E0B6089-BB58-41E9-A2A8-BCB06D6032FB}">
      <dsp:nvSpPr>
        <dsp:cNvPr id="0" name=""/>
        <dsp:cNvSpPr/>
      </dsp:nvSpPr>
      <dsp:spPr>
        <a:xfrm>
          <a:off x="839154" y="347724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3477244"/>
        <a:ext cx="815760" cy="407880"/>
      </dsp:txXfrm>
    </dsp:sp>
    <dsp:sp modelId="{4AB3C344-1FCB-4491-866A-588E2FC03FBD}">
      <dsp:nvSpPr>
        <dsp:cNvPr id="0" name=""/>
        <dsp:cNvSpPr/>
      </dsp:nvSpPr>
      <dsp:spPr>
        <a:xfrm>
          <a:off x="1622284" y="173967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2</a:t>
          </a:r>
        </a:p>
      </dsp:txBody>
      <dsp:txXfrm>
        <a:off x="1622284" y="1739674"/>
        <a:ext cx="815760" cy="407880"/>
      </dsp:txXfrm>
    </dsp:sp>
    <dsp:sp modelId="{48DD6CF8-A8CF-4FF2-9594-B04BCCC5CEAE}">
      <dsp:nvSpPr>
        <dsp:cNvPr id="0" name=""/>
        <dsp:cNvSpPr/>
      </dsp:nvSpPr>
      <dsp:spPr>
        <a:xfrm>
          <a:off x="1826224" y="231886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318864"/>
        <a:ext cx="815760" cy="407880"/>
      </dsp:txXfrm>
    </dsp:sp>
    <dsp:sp modelId="{BC57364D-8275-4CBA-BF90-B46CB3E7F940}">
      <dsp:nvSpPr>
        <dsp:cNvPr id="0" name=""/>
        <dsp:cNvSpPr/>
      </dsp:nvSpPr>
      <dsp:spPr>
        <a:xfrm>
          <a:off x="1826224" y="289805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898054"/>
        <a:ext cx="815760" cy="407880"/>
      </dsp:txXfrm>
    </dsp:sp>
    <dsp:sp modelId="{5247322C-7D6F-41EE-9B82-EE90A7981A1A}">
      <dsp:nvSpPr>
        <dsp:cNvPr id="0" name=""/>
        <dsp:cNvSpPr/>
      </dsp:nvSpPr>
      <dsp:spPr>
        <a:xfrm>
          <a:off x="1826224" y="347724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3477244"/>
        <a:ext cx="815760" cy="407880"/>
      </dsp:txXfrm>
    </dsp:sp>
    <dsp:sp modelId="{68128039-9515-454C-8529-35AF80A94C25}">
      <dsp:nvSpPr>
        <dsp:cNvPr id="0" name=""/>
        <dsp:cNvSpPr/>
      </dsp:nvSpPr>
      <dsp:spPr>
        <a:xfrm>
          <a:off x="2609354" y="173967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3</a:t>
          </a:r>
        </a:p>
      </dsp:txBody>
      <dsp:txXfrm>
        <a:off x="2609354" y="1739674"/>
        <a:ext cx="815760" cy="407880"/>
      </dsp:txXfrm>
    </dsp:sp>
    <dsp:sp modelId="{9941B3C6-5F21-4E90-9B56-33093BBEF90F}">
      <dsp:nvSpPr>
        <dsp:cNvPr id="0" name=""/>
        <dsp:cNvSpPr/>
      </dsp:nvSpPr>
      <dsp:spPr>
        <a:xfrm>
          <a:off x="2813295" y="231886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318864"/>
        <a:ext cx="815760" cy="407880"/>
      </dsp:txXfrm>
    </dsp:sp>
    <dsp:sp modelId="{836DD055-35B8-4825-9E77-2365470E8283}">
      <dsp:nvSpPr>
        <dsp:cNvPr id="0" name=""/>
        <dsp:cNvSpPr/>
      </dsp:nvSpPr>
      <dsp:spPr>
        <a:xfrm>
          <a:off x="2813295" y="289805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898054"/>
        <a:ext cx="815760" cy="407880"/>
      </dsp:txXfrm>
    </dsp:sp>
    <dsp:sp modelId="{9E0F659F-EE73-46E5-B426-D452C812DC0D}">
      <dsp:nvSpPr>
        <dsp:cNvPr id="0" name=""/>
        <dsp:cNvSpPr/>
      </dsp:nvSpPr>
      <dsp:spPr>
        <a:xfrm>
          <a:off x="2813295" y="347724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3477244"/>
        <a:ext cx="815760" cy="40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AF3F-F4F8-4618-AF78-8BE6292454C0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112CE8E4-DC30-4DAB-812E-1E513F298EBD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632" y="0"/>
          <a:ext cx="1644550" cy="3919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/>
            <a:t>Sources</a:t>
          </a:r>
        </a:p>
      </dsp:txBody>
      <dsp:txXfrm>
        <a:off x="632" y="0"/>
        <a:ext cx="1644550" cy="1175861"/>
      </dsp:txXfrm>
    </dsp:sp>
    <dsp:sp modelId="{66FC80D8-C48C-4AE3-A6FD-A7C95BEE0460}">
      <dsp:nvSpPr>
        <dsp:cNvPr id="0" name=""/>
        <dsp:cNvSpPr/>
      </dsp:nvSpPr>
      <dsp:spPr>
        <a:xfrm>
          <a:off x="165087" y="1176196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Public estate</a:t>
          </a:r>
        </a:p>
      </dsp:txBody>
      <dsp:txXfrm>
        <a:off x="187640" y="1198749"/>
        <a:ext cx="1270534" cy="724926"/>
      </dsp:txXfrm>
    </dsp:sp>
    <dsp:sp modelId="{72B3340C-0FCA-4688-8260-A12FB4794D22}">
      <dsp:nvSpPr>
        <dsp:cNvPr id="0" name=""/>
        <dsp:cNvSpPr/>
      </dsp:nvSpPr>
      <dsp:spPr>
        <a:xfrm>
          <a:off x="165087" y="2064694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66799"/>
            <a:satOff val="-1019"/>
            <a:lumOff val="-1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Indigeneous lands</a:t>
          </a:r>
        </a:p>
      </dsp:txBody>
      <dsp:txXfrm>
        <a:off x="187640" y="2087247"/>
        <a:ext cx="1270534" cy="724926"/>
      </dsp:txXfrm>
    </dsp:sp>
    <dsp:sp modelId="{E91D2D24-46C7-423D-A391-2316254F36E8}">
      <dsp:nvSpPr>
        <dsp:cNvPr id="0" name=""/>
        <dsp:cNvSpPr/>
      </dsp:nvSpPr>
      <dsp:spPr>
        <a:xfrm>
          <a:off x="165087" y="2953193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Private property</a:t>
          </a:r>
        </a:p>
      </dsp:txBody>
      <dsp:txXfrm>
        <a:off x="187640" y="2975746"/>
        <a:ext cx="1270534" cy="724926"/>
      </dsp:txXfrm>
    </dsp:sp>
    <dsp:sp modelId="{C12AC734-3E9E-4486-B6E4-555C9F356E6D}">
      <dsp:nvSpPr>
        <dsp:cNvPr id="0" name=""/>
        <dsp:cNvSpPr/>
      </dsp:nvSpPr>
      <dsp:spPr>
        <a:xfrm>
          <a:off x="1768524" y="0"/>
          <a:ext cx="1644550" cy="3919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/>
            <a:t>Stores</a:t>
          </a:r>
        </a:p>
      </dsp:txBody>
      <dsp:txXfrm>
        <a:off x="1768524" y="0"/>
        <a:ext cx="1644550" cy="1175861"/>
      </dsp:txXfrm>
    </dsp:sp>
    <dsp:sp modelId="{E42D0CF2-DD49-4BE3-806C-351EE9077243}">
      <dsp:nvSpPr>
        <dsp:cNvPr id="0" name=""/>
        <dsp:cNvSpPr/>
      </dsp:nvSpPr>
      <dsp:spPr>
        <a:xfrm>
          <a:off x="1932979" y="1176196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500397"/>
            <a:satOff val="-3056"/>
            <a:lumOff val="-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Conservation seedbanks</a:t>
          </a:r>
        </a:p>
      </dsp:txBody>
      <dsp:txXfrm>
        <a:off x="1955532" y="1198749"/>
        <a:ext cx="1270534" cy="724926"/>
      </dsp:txXfrm>
    </dsp:sp>
    <dsp:sp modelId="{09B1ECC9-50C5-4B82-830B-386D6F911EDC}">
      <dsp:nvSpPr>
        <dsp:cNvPr id="0" name=""/>
        <dsp:cNvSpPr/>
      </dsp:nvSpPr>
      <dsp:spPr>
        <a:xfrm>
          <a:off x="1932979" y="2064694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Seed production areas</a:t>
          </a:r>
        </a:p>
      </dsp:txBody>
      <dsp:txXfrm>
        <a:off x="1955532" y="2087247"/>
        <a:ext cx="1270534" cy="724926"/>
      </dsp:txXfrm>
    </dsp:sp>
    <dsp:sp modelId="{60B0089D-349B-4034-9785-13B249A426DD}">
      <dsp:nvSpPr>
        <dsp:cNvPr id="0" name=""/>
        <dsp:cNvSpPr/>
      </dsp:nvSpPr>
      <dsp:spPr>
        <a:xfrm>
          <a:off x="1932979" y="2953193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833996"/>
            <a:satOff val="-5093"/>
            <a:lumOff val="-6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Commercial seedbanks</a:t>
          </a:r>
        </a:p>
      </dsp:txBody>
      <dsp:txXfrm>
        <a:off x="1955532" y="2975746"/>
        <a:ext cx="1270534" cy="724926"/>
      </dsp:txXfrm>
    </dsp:sp>
    <dsp:sp modelId="{E0E8B1C3-186C-4E32-B537-4840B55FA253}">
      <dsp:nvSpPr>
        <dsp:cNvPr id="0" name=""/>
        <dsp:cNvSpPr/>
      </dsp:nvSpPr>
      <dsp:spPr>
        <a:xfrm>
          <a:off x="3536416" y="0"/>
          <a:ext cx="1644550" cy="3919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/>
            <a:t>Suppliers</a:t>
          </a:r>
        </a:p>
      </dsp:txBody>
      <dsp:txXfrm>
        <a:off x="3536416" y="0"/>
        <a:ext cx="1644550" cy="1175861"/>
      </dsp:txXfrm>
    </dsp:sp>
    <dsp:sp modelId="{373C0DB0-F74F-4856-8399-04589F54178B}">
      <dsp:nvSpPr>
        <dsp:cNvPr id="0" name=""/>
        <dsp:cNvSpPr/>
      </dsp:nvSpPr>
      <dsp:spPr>
        <a:xfrm>
          <a:off x="3700871" y="1176196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Not for profit organisations</a:t>
          </a:r>
        </a:p>
      </dsp:txBody>
      <dsp:txXfrm>
        <a:off x="3723424" y="1198749"/>
        <a:ext cx="1270534" cy="724926"/>
      </dsp:txXfrm>
    </dsp:sp>
    <dsp:sp modelId="{BA33390C-384F-4E3B-B7E6-2CAC482B5B7F}">
      <dsp:nvSpPr>
        <dsp:cNvPr id="0" name=""/>
        <dsp:cNvSpPr/>
      </dsp:nvSpPr>
      <dsp:spPr>
        <a:xfrm>
          <a:off x="3700871" y="2064694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167594"/>
            <a:satOff val="-7130"/>
            <a:lumOff val="-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Commercial businesses</a:t>
          </a:r>
        </a:p>
      </dsp:txBody>
      <dsp:txXfrm>
        <a:off x="3723424" y="2087247"/>
        <a:ext cx="1270534" cy="724926"/>
      </dsp:txXfrm>
    </dsp:sp>
    <dsp:sp modelId="{956BE297-046C-4FDC-9B60-6056FF3EF627}">
      <dsp:nvSpPr>
        <dsp:cNvPr id="0" name=""/>
        <dsp:cNvSpPr/>
      </dsp:nvSpPr>
      <dsp:spPr>
        <a:xfrm>
          <a:off x="3700871" y="2953193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Public orgs and trading enterprises</a:t>
          </a:r>
        </a:p>
      </dsp:txBody>
      <dsp:txXfrm>
        <a:off x="3723424" y="2975746"/>
        <a:ext cx="1270534" cy="7249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D7B5-61CC-49E3-A464-B5D505B738B8}">
      <dsp:nvSpPr>
        <dsp:cNvPr id="0" name=""/>
        <dsp:cNvSpPr/>
      </dsp:nvSpPr>
      <dsp:spPr>
        <a:xfrm>
          <a:off x="340800" y="1722"/>
          <a:ext cx="450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Information provision</a:t>
          </a:r>
          <a:endParaRPr lang="en-AU" sz="3800" kern="1200" dirty="0"/>
        </a:p>
      </dsp:txBody>
      <dsp:txXfrm>
        <a:off x="340800" y="1722"/>
        <a:ext cx="4500000" cy="753094"/>
      </dsp:txXfrm>
    </dsp:sp>
    <dsp:sp modelId="{4B9B105D-E945-4569-A151-ABFC08430C79}">
      <dsp:nvSpPr>
        <dsp:cNvPr id="0" name=""/>
        <dsp:cNvSpPr/>
      </dsp:nvSpPr>
      <dsp:spPr>
        <a:xfrm>
          <a:off x="340800" y="792471"/>
          <a:ext cx="450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Quality </a:t>
          </a:r>
          <a:r>
            <a:rPr lang="en-US" sz="3800" kern="1200"/>
            <a:t>and standards</a:t>
          </a:r>
          <a:endParaRPr lang="en-AU" sz="3800" kern="1200" dirty="0"/>
        </a:p>
      </dsp:txBody>
      <dsp:txXfrm>
        <a:off x="340800" y="792471"/>
        <a:ext cx="4500000" cy="753094"/>
      </dsp:txXfrm>
    </dsp:sp>
    <dsp:sp modelId="{25BA1C28-5539-48BC-93C8-EE4E862309C3}">
      <dsp:nvSpPr>
        <dsp:cNvPr id="0" name=""/>
        <dsp:cNvSpPr/>
      </dsp:nvSpPr>
      <dsp:spPr>
        <a:xfrm>
          <a:off x="610800" y="1583221"/>
          <a:ext cx="396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Smarter regulation</a:t>
          </a:r>
          <a:endParaRPr lang="en-AU" sz="3800" kern="1200" dirty="0"/>
        </a:p>
      </dsp:txBody>
      <dsp:txXfrm>
        <a:off x="610800" y="1583221"/>
        <a:ext cx="3960000" cy="753094"/>
      </dsp:txXfrm>
    </dsp:sp>
    <dsp:sp modelId="{3CDEC45B-E095-4BED-962A-74E98D512A08}">
      <dsp:nvSpPr>
        <dsp:cNvPr id="0" name=""/>
        <dsp:cNvSpPr/>
      </dsp:nvSpPr>
      <dsp:spPr>
        <a:xfrm>
          <a:off x="790800" y="2373970"/>
          <a:ext cx="360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Capacity building</a:t>
          </a:r>
          <a:endParaRPr lang="en-AU" sz="3800" kern="1200" dirty="0"/>
        </a:p>
      </dsp:txBody>
      <dsp:txXfrm>
        <a:off x="790800" y="2373970"/>
        <a:ext cx="3600000" cy="753094"/>
      </dsp:txXfrm>
    </dsp:sp>
    <dsp:sp modelId="{5EA3D40E-E92B-483C-B48B-53455A29AD06}">
      <dsp:nvSpPr>
        <dsp:cNvPr id="0" name=""/>
        <dsp:cNvSpPr/>
      </dsp:nvSpPr>
      <dsp:spPr>
        <a:xfrm>
          <a:off x="25800" y="3164719"/>
          <a:ext cx="5130000" cy="75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Research &amp; development</a:t>
          </a:r>
          <a:endParaRPr lang="en-AU" sz="3800" kern="1200" dirty="0"/>
        </a:p>
      </dsp:txBody>
      <dsp:txXfrm>
        <a:off x="25800" y="3164719"/>
        <a:ext cx="5130000" cy="753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632" y="0"/>
          <a:ext cx="1644550" cy="3919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/>
            <a:t>Sources</a:t>
          </a:r>
        </a:p>
      </dsp:txBody>
      <dsp:txXfrm>
        <a:off x="632" y="0"/>
        <a:ext cx="1644550" cy="1175861"/>
      </dsp:txXfrm>
    </dsp:sp>
    <dsp:sp modelId="{66FC80D8-C48C-4AE3-A6FD-A7C95BEE0460}">
      <dsp:nvSpPr>
        <dsp:cNvPr id="0" name=""/>
        <dsp:cNvSpPr/>
      </dsp:nvSpPr>
      <dsp:spPr>
        <a:xfrm>
          <a:off x="165087" y="1176196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Public estate</a:t>
          </a:r>
        </a:p>
      </dsp:txBody>
      <dsp:txXfrm>
        <a:off x="187640" y="1198749"/>
        <a:ext cx="1270534" cy="724926"/>
      </dsp:txXfrm>
    </dsp:sp>
    <dsp:sp modelId="{72B3340C-0FCA-4688-8260-A12FB4794D22}">
      <dsp:nvSpPr>
        <dsp:cNvPr id="0" name=""/>
        <dsp:cNvSpPr/>
      </dsp:nvSpPr>
      <dsp:spPr>
        <a:xfrm>
          <a:off x="165087" y="2064694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66799"/>
            <a:satOff val="-1019"/>
            <a:lumOff val="-1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Indigeneous lands</a:t>
          </a:r>
        </a:p>
      </dsp:txBody>
      <dsp:txXfrm>
        <a:off x="187640" y="2087247"/>
        <a:ext cx="1270534" cy="724926"/>
      </dsp:txXfrm>
    </dsp:sp>
    <dsp:sp modelId="{E91D2D24-46C7-423D-A391-2316254F36E8}">
      <dsp:nvSpPr>
        <dsp:cNvPr id="0" name=""/>
        <dsp:cNvSpPr/>
      </dsp:nvSpPr>
      <dsp:spPr>
        <a:xfrm>
          <a:off x="165087" y="2953193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Private property</a:t>
          </a:r>
        </a:p>
      </dsp:txBody>
      <dsp:txXfrm>
        <a:off x="187640" y="2975746"/>
        <a:ext cx="1270534" cy="724926"/>
      </dsp:txXfrm>
    </dsp:sp>
    <dsp:sp modelId="{C12AC734-3E9E-4486-B6E4-555C9F356E6D}">
      <dsp:nvSpPr>
        <dsp:cNvPr id="0" name=""/>
        <dsp:cNvSpPr/>
      </dsp:nvSpPr>
      <dsp:spPr>
        <a:xfrm>
          <a:off x="1768524" y="0"/>
          <a:ext cx="1644550" cy="3919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/>
            <a:t>Stores</a:t>
          </a:r>
        </a:p>
      </dsp:txBody>
      <dsp:txXfrm>
        <a:off x="1768524" y="0"/>
        <a:ext cx="1644550" cy="1175861"/>
      </dsp:txXfrm>
    </dsp:sp>
    <dsp:sp modelId="{E42D0CF2-DD49-4BE3-806C-351EE9077243}">
      <dsp:nvSpPr>
        <dsp:cNvPr id="0" name=""/>
        <dsp:cNvSpPr/>
      </dsp:nvSpPr>
      <dsp:spPr>
        <a:xfrm>
          <a:off x="1932979" y="1176196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500397"/>
            <a:satOff val="-3056"/>
            <a:lumOff val="-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Conservation seedbanks</a:t>
          </a:r>
        </a:p>
      </dsp:txBody>
      <dsp:txXfrm>
        <a:off x="1955532" y="1198749"/>
        <a:ext cx="1270534" cy="724926"/>
      </dsp:txXfrm>
    </dsp:sp>
    <dsp:sp modelId="{09B1ECC9-50C5-4B82-830B-386D6F911EDC}">
      <dsp:nvSpPr>
        <dsp:cNvPr id="0" name=""/>
        <dsp:cNvSpPr/>
      </dsp:nvSpPr>
      <dsp:spPr>
        <a:xfrm>
          <a:off x="1932979" y="2064694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Seed production areas</a:t>
          </a:r>
        </a:p>
      </dsp:txBody>
      <dsp:txXfrm>
        <a:off x="1955532" y="2087247"/>
        <a:ext cx="1270534" cy="724926"/>
      </dsp:txXfrm>
    </dsp:sp>
    <dsp:sp modelId="{60B0089D-349B-4034-9785-13B249A426DD}">
      <dsp:nvSpPr>
        <dsp:cNvPr id="0" name=""/>
        <dsp:cNvSpPr/>
      </dsp:nvSpPr>
      <dsp:spPr>
        <a:xfrm>
          <a:off x="1932979" y="2953193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833996"/>
            <a:satOff val="-5093"/>
            <a:lumOff val="-6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Commercial seedbanks</a:t>
          </a:r>
        </a:p>
      </dsp:txBody>
      <dsp:txXfrm>
        <a:off x="1955532" y="2975746"/>
        <a:ext cx="1270534" cy="724926"/>
      </dsp:txXfrm>
    </dsp:sp>
    <dsp:sp modelId="{E0E8B1C3-186C-4E32-B537-4840B55FA253}">
      <dsp:nvSpPr>
        <dsp:cNvPr id="0" name=""/>
        <dsp:cNvSpPr/>
      </dsp:nvSpPr>
      <dsp:spPr>
        <a:xfrm>
          <a:off x="3536416" y="0"/>
          <a:ext cx="1644550" cy="3919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/>
            <a:t>Suppliers</a:t>
          </a:r>
        </a:p>
      </dsp:txBody>
      <dsp:txXfrm>
        <a:off x="3536416" y="0"/>
        <a:ext cx="1644550" cy="1175861"/>
      </dsp:txXfrm>
    </dsp:sp>
    <dsp:sp modelId="{373C0DB0-F74F-4856-8399-04589F54178B}">
      <dsp:nvSpPr>
        <dsp:cNvPr id="0" name=""/>
        <dsp:cNvSpPr/>
      </dsp:nvSpPr>
      <dsp:spPr>
        <a:xfrm>
          <a:off x="3700871" y="1176196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Not for profit organisations</a:t>
          </a:r>
        </a:p>
      </dsp:txBody>
      <dsp:txXfrm>
        <a:off x="3723424" y="1198749"/>
        <a:ext cx="1270534" cy="724926"/>
      </dsp:txXfrm>
    </dsp:sp>
    <dsp:sp modelId="{BA33390C-384F-4E3B-B7E6-2CAC482B5B7F}">
      <dsp:nvSpPr>
        <dsp:cNvPr id="0" name=""/>
        <dsp:cNvSpPr/>
      </dsp:nvSpPr>
      <dsp:spPr>
        <a:xfrm>
          <a:off x="3700871" y="2064694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167594"/>
            <a:satOff val="-7130"/>
            <a:lumOff val="-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Commercial businesses</a:t>
          </a:r>
        </a:p>
      </dsp:txBody>
      <dsp:txXfrm>
        <a:off x="3723424" y="2087247"/>
        <a:ext cx="1270534" cy="724926"/>
      </dsp:txXfrm>
    </dsp:sp>
    <dsp:sp modelId="{956BE297-046C-4FDC-9B60-6056FF3EF627}">
      <dsp:nvSpPr>
        <dsp:cNvPr id="0" name=""/>
        <dsp:cNvSpPr/>
      </dsp:nvSpPr>
      <dsp:spPr>
        <a:xfrm>
          <a:off x="3700871" y="2953193"/>
          <a:ext cx="1315640" cy="7700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Public orgs and trading enterprises</a:t>
          </a:r>
        </a:p>
      </dsp:txBody>
      <dsp:txXfrm>
        <a:off x="3723424" y="2975746"/>
        <a:ext cx="1270534" cy="72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#4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Securing supply</a:t>
            </a:r>
          </a:p>
          <a:p>
            <a:r>
              <a:rPr lang="en-US" dirty="0"/>
              <a:t>2pm-4pm 20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90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Securing supply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33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Supply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04008D8-EE47-49AF-A054-A07E9AC0F8D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3600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improve seed sourcing from the public estate, indigenous lands and private property?</a:t>
            </a:r>
          </a:p>
          <a:p>
            <a:r>
              <a:rPr lang="en-US" dirty="0"/>
              <a:t>How can we improve our stores of seed in conservation seedbanks, seed production areas and commercial seedbanks</a:t>
            </a:r>
          </a:p>
          <a:p>
            <a:r>
              <a:rPr lang="en-US" dirty="0"/>
              <a:t>What challenges and opportunities do seed suppliers face (not for profit, commercial suppliers and public </a:t>
            </a:r>
            <a:r>
              <a:rPr lang="en-US" dirty="0" err="1"/>
              <a:t>organisations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3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34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33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8842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26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4377704"/>
              </p:ext>
            </p:extLst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60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support a Code of Practice for labelling native seed?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65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0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39442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THE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016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 consortia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5530516" cy="3887229"/>
          </a:xfrm>
        </p:spPr>
        <p:txBody>
          <a:bodyPr>
            <a:normAutofit/>
          </a:bodyPr>
          <a:lstStyle/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</a:t>
            </a:r>
            <a:r>
              <a:rPr lang="en-AU" sz="2600" dirty="0">
                <a:solidFill>
                  <a:srgbClr val="41404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 open and flexible network</a:t>
            </a:r>
          </a:p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</a:rPr>
              <a:t>Opportunities to participate in</a:t>
            </a:r>
          </a:p>
          <a:p>
            <a:pPr lvl="1"/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Activities that integrate learnings and new insights</a:t>
            </a:r>
          </a:p>
          <a:p>
            <a:pPr lvl="1"/>
            <a:r>
              <a:rPr lang="en-AU" sz="2200" dirty="0" err="1">
                <a:solidFill>
                  <a:srgbClr val="414042"/>
                </a:solidFill>
                <a:latin typeface="Calibri Light" panose="020F0302020204030204" pitchFamily="34" charset="0"/>
              </a:rPr>
              <a:t>Fara</a:t>
            </a:r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 for shared ideation and gap assessment</a:t>
            </a:r>
          </a:p>
          <a:p>
            <a:pPr lvl="1"/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Multiple uses of data</a:t>
            </a:r>
          </a:p>
          <a:p>
            <a:pPr lvl="1"/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Shared delivery and impact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699B8-124B-4B63-BA9A-A56223905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77554"/>
              </p:ext>
            </p:extLst>
          </p:nvPr>
        </p:nvGraphicFramePr>
        <p:xfrm>
          <a:off x="6368716" y="1981200"/>
          <a:ext cx="4249737" cy="38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04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 Knowledge consortia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the knowledge sharing consortia be organised?</a:t>
            </a:r>
          </a:p>
          <a:p>
            <a:r>
              <a:rPr lang="en-US" dirty="0"/>
              <a:t>What consortia is needed for networks to collaborate effectively &amp; sustainably over 10 years at a sectoral level? </a:t>
            </a:r>
          </a:p>
          <a:p>
            <a:r>
              <a:rPr lang="en-US" dirty="0"/>
              <a:t>Are new consortia focused on specific locations / topics needed?</a:t>
            </a:r>
          </a:p>
          <a:p>
            <a:r>
              <a:rPr lang="en-US" dirty="0"/>
              <a:t>What activities should be undertaken to support the consortia?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867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Seedbanks continue to make the full diversity of Australian native plant species and their genetics available for posterity and active use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121477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The Australian native seeds sector attracts the resources to sustain its skills and capacity to respond when required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262545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challenge inspire you to develop the native seeds sector?</a:t>
            </a:r>
          </a:p>
          <a:p>
            <a:pPr lvl="1"/>
            <a:r>
              <a:rPr lang="en-US" b="0" dirty="0"/>
              <a:t>(1) Seedbanks continue to make the full diversity of Australian native plant species and their genetics available for posterity and active use</a:t>
            </a:r>
          </a:p>
          <a:p>
            <a:pPr lvl="1"/>
            <a:r>
              <a:rPr lang="en-US" b="0" dirty="0"/>
              <a:t>(2) The Australian native seeds sector attracts the resources to sustain its skills and capacity to respond when required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Discuss in your break-out group for 10 minutes</a:t>
            </a:r>
          </a:p>
        </p:txBody>
      </p:sp>
    </p:spTree>
    <p:extLst>
      <p:ext uri="{BB962C8B-B14F-4D97-AF65-F5344CB8AC3E}">
        <p14:creationId xmlns:p14="http://schemas.microsoft.com/office/powerpoint/2010/main" val="41445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499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supply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Challenges: lack of collectors, educating buyers, storage, variable supply &amp; demand,  permits/permission, </a:t>
            </a:r>
            <a:r>
              <a:rPr lang="en-US" dirty="0"/>
              <a:t>quantity, quality, </a:t>
            </a:r>
            <a:r>
              <a:rPr lang="en-AU" dirty="0"/>
              <a:t>poor lead time, over-collection, coordination/networks, provenance limitations, lack of mechanisation, unreliable/disaggregated spatial information</a:t>
            </a:r>
          </a:p>
          <a:p>
            <a:r>
              <a:rPr lang="en-AU" dirty="0"/>
              <a:t>Poor awareness of the industry – not incorporated in training and education </a:t>
            </a:r>
          </a:p>
          <a:p>
            <a:r>
              <a:rPr lang="en-AU" dirty="0"/>
              <a:t>Lack of access sites is constraining the industry, inhibited by:</a:t>
            </a:r>
          </a:p>
          <a:p>
            <a:pPr lvl="1"/>
            <a:r>
              <a:rPr lang="en-AU" dirty="0"/>
              <a:t>royalties/permits to government, understanding of required permits and lead time, land clearing, negotiating with landowners</a:t>
            </a:r>
          </a:p>
          <a:p>
            <a:r>
              <a:rPr lang="en-AU" dirty="0"/>
              <a:t>Indigenous groups – there is some ongoing capacity building, but need to engage more</a:t>
            </a:r>
          </a:p>
          <a:p>
            <a:r>
              <a:rPr lang="en-AU" dirty="0"/>
              <a:t>SPAs – needs to be better coordinated, funded (long-term), underpinned by science and adaptable to changing fashion</a:t>
            </a:r>
          </a:p>
          <a:p>
            <a:r>
              <a:rPr lang="en-AU" dirty="0"/>
              <a:t>Well-connected seedbank is essential – coordinate supply &amp; demand, funding, system</a:t>
            </a:r>
          </a:p>
          <a:p>
            <a:r>
              <a:rPr lang="en-AU" dirty="0"/>
              <a:t>CoP are needed, as an alternative to current approaches, as a compliance and labelling mechanism</a:t>
            </a:r>
          </a:p>
          <a:p>
            <a:r>
              <a:rPr lang="en-AU" dirty="0"/>
              <a:t>Challenge – industry is not a viable </a:t>
            </a:r>
            <a:r>
              <a:rPr lang="en-AU"/>
              <a:t>economic market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918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4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230194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Securing supply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51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50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21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Supply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04008D8-EE47-49AF-A054-A07E9AC0F8D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89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improve seed sourcing from the public estate, indigenous lands and private property?</a:t>
            </a:r>
          </a:p>
          <a:p>
            <a:r>
              <a:rPr lang="en-US" dirty="0"/>
              <a:t>How can we improve our stores of seed in conservation seedbanks, seed production areas and commercial seedbanks</a:t>
            </a:r>
          </a:p>
          <a:p>
            <a:r>
              <a:rPr lang="en-US" dirty="0"/>
              <a:t>What challenges and opportunities do seed suppliers face (not for profit, commercial suppliers and public </a:t>
            </a:r>
            <a:r>
              <a:rPr lang="en-US" dirty="0" err="1"/>
              <a:t>organisations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 A C T I V E ! 2 9 2 9 1 7 . 1 < / d o c u m e n t i d >  
     < s e n d e r i d > J V A N M O O R < / s e n d e r i d >  
     < s e n d e r e m a i l > J P . V A N M O O R T @ A C I L A L L E N . C O M . A U < / s e n d e r e m a i l >  
     < l a s t m o d i f i e d > 2 0 2 1 - 0 4 - 2 3 T 1 3 : 2 2 : 5 5 . 0 0 0 0 0 0 0 + 1 0 : 0 0 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1394</Words>
  <Application>Microsoft Office PowerPoint</Application>
  <PresentationFormat>Widescreen</PresentationFormat>
  <Paragraphs>282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NATIVE SEED STRATEGY DESIGN WORKSHOP #4</vt:lpstr>
      <vt:lpstr>Design workshops</vt:lpstr>
      <vt:lpstr>AGENDA</vt:lpstr>
      <vt:lpstr>Workshop process</vt:lpstr>
      <vt:lpstr>Securing supply</vt:lpstr>
      <vt:lpstr>Native seed Value Chain</vt:lpstr>
      <vt:lpstr>Strategic Design Pillars</vt:lpstr>
      <vt:lpstr>Securing Supply</vt:lpstr>
      <vt:lpstr>Discussion – BREAK OUT ROOM</vt:lpstr>
      <vt:lpstr>Time for a poll</vt:lpstr>
      <vt:lpstr>Securing supply</vt:lpstr>
      <vt:lpstr>Securing Supply</vt:lpstr>
      <vt:lpstr>Discussion – BREAK OUT ROOM</vt:lpstr>
      <vt:lpstr>Time for a poll</vt:lpstr>
      <vt:lpstr>Quality</vt:lpstr>
      <vt:lpstr>Strategic Design Pillars</vt:lpstr>
      <vt:lpstr>Quality</vt:lpstr>
      <vt:lpstr>Discussion</vt:lpstr>
      <vt:lpstr>Time for a poll</vt:lpstr>
      <vt:lpstr>MANAGING THE STRATEGY</vt:lpstr>
      <vt:lpstr>Workshop process</vt:lpstr>
      <vt:lpstr>Mission and oversight</vt:lpstr>
      <vt:lpstr>Discussion Question on oversight</vt:lpstr>
      <vt:lpstr>Knowledge sharing consortia</vt:lpstr>
      <vt:lpstr>Questions: Knowledge consortia</vt:lpstr>
      <vt:lpstr>The challenge</vt:lpstr>
      <vt:lpstr>Seedbanks continue to make the full diversity of Australian native plant species and their genetics available for posterity and active use</vt:lpstr>
      <vt:lpstr>The Australian native seeds sector attracts the resources to sustain its skills and capacity to respond when required</vt:lpstr>
      <vt:lpstr>Discussion – BREAK OUT ROOM</vt:lpstr>
      <vt:lpstr>Communications</vt:lpstr>
      <vt:lpstr>How should we communicate with you?</vt:lpstr>
      <vt:lpstr>Time for a poll</vt:lpstr>
      <vt:lpstr>Summary of points</vt:lpstr>
      <vt:lpstr>Securing supply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87</cp:revision>
  <cp:lastPrinted>2021-04-18T23:37:34Z</cp:lastPrinted>
  <dcterms:created xsi:type="dcterms:W3CDTF">2021-03-17T10:15:42Z</dcterms:created>
  <dcterms:modified xsi:type="dcterms:W3CDTF">2021-04-23T03:22:55Z</dcterms:modified>
  <cp:category/>
</cp:coreProperties>
</file>