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omments/comment1.xml" ContentType="application/vnd.openxmlformats-officedocument.presentationml.comments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494" r:id="rId3"/>
    <p:sldId id="312" r:id="rId4"/>
    <p:sldId id="315" r:id="rId5"/>
    <p:sldId id="507" r:id="rId6"/>
    <p:sldId id="510" r:id="rId7"/>
    <p:sldId id="512" r:id="rId8"/>
    <p:sldId id="513" r:id="rId9"/>
    <p:sldId id="514" r:id="rId10"/>
    <p:sldId id="509" r:id="rId11"/>
    <p:sldId id="477" r:id="rId12"/>
    <p:sldId id="503" r:id="rId13"/>
    <p:sldId id="519" r:id="rId14"/>
    <p:sldId id="493" r:id="rId15"/>
    <p:sldId id="517" r:id="rId16"/>
    <p:sldId id="505" r:id="rId17"/>
    <p:sldId id="515" r:id="rId18"/>
    <p:sldId id="492" r:id="rId19"/>
    <p:sldId id="500" r:id="rId20"/>
    <p:sldId id="320" r:id="rId21"/>
    <p:sldId id="317" r:id="rId22"/>
    <p:sldId id="522" r:id="rId23"/>
    <p:sldId id="284" r:id="rId24"/>
    <p:sldId id="524" r:id="rId25"/>
    <p:sldId id="523" r:id="rId26"/>
    <p:sldId id="526" r:id="rId27"/>
    <p:sldId id="266" r:id="rId28"/>
    <p:sldId id="288" r:id="rId29"/>
    <p:sldId id="289" r:id="rId30"/>
    <p:sldId id="275" r:id="rId31"/>
    <p:sldId id="327" r:id="rId32"/>
    <p:sldId id="495" r:id="rId33"/>
    <p:sldId id="498" r:id="rId34"/>
    <p:sldId id="499" r:id="rId3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Baker" initials="LB" lastIdx="3" clrIdx="0">
    <p:extLst>
      <p:ext uri="{19B8F6BF-5375-455C-9EA6-DF929625EA0E}">
        <p15:presenceInfo xmlns:p15="http://schemas.microsoft.com/office/powerpoint/2012/main" userId="S::l.baker@acilallen.com.au::bc8154c5-1b6b-4828-9fae-92279aa6d5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4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1" autoAdjust="0"/>
    <p:restoredTop sz="70485" autoAdjust="0"/>
  </p:normalViewPr>
  <p:slideViewPr>
    <p:cSldViewPr snapToGrid="0">
      <p:cViewPr varScale="1">
        <p:scale>
          <a:sx n="88" d="100"/>
          <a:sy n="88" d="100"/>
        </p:scale>
        <p:origin x="14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25.xml" Id="rId26" /><Relationship Type="http://schemas.openxmlformats.org/officeDocument/2006/relationships/viewProps" Target="viewProps.xml" Id="rId39" /><Relationship Type="http://schemas.openxmlformats.org/officeDocument/2006/relationships/slide" Target="slides/slide20.xml" Id="rId21" /><Relationship Type="http://schemas.openxmlformats.org/officeDocument/2006/relationships/slide" Target="slides/slide33.xml" Id="rId34" /><Relationship Type="http://schemas.openxmlformats.org/officeDocument/2006/relationships/slide" Target="slides/slide6.xml" Id="rId7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openxmlformats.org/officeDocument/2006/relationships/slide" Target="slides/slide28.xml" Id="rId29" /><Relationship Type="http://schemas.openxmlformats.org/officeDocument/2006/relationships/tableStyles" Target="tableStyles.xml" Id="rId41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23.xml" Id="rId24" /><Relationship Type="http://schemas.openxmlformats.org/officeDocument/2006/relationships/slide" Target="slides/slide31.xml" Id="rId32" /><Relationship Type="http://schemas.openxmlformats.org/officeDocument/2006/relationships/commentAuthors" Target="commentAuthors.xml" Id="rId37" /><Relationship Type="http://schemas.openxmlformats.org/officeDocument/2006/relationships/theme" Target="theme/theme1.xml" Id="rId40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22.xml" Id="rId23" /><Relationship Type="http://schemas.openxmlformats.org/officeDocument/2006/relationships/slide" Target="slides/slide27.xml" Id="rId28" /><Relationship Type="http://schemas.openxmlformats.org/officeDocument/2006/relationships/notesMaster" Target="notesMasters/notesMaster1.xml" Id="rId36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0.xml" Id="rId31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slide" Target="slides/slide26.xml" Id="rId27" /><Relationship Type="http://schemas.openxmlformats.org/officeDocument/2006/relationships/slide" Target="slides/slide29.xml" Id="rId30" /><Relationship Type="http://schemas.openxmlformats.org/officeDocument/2006/relationships/slide" Target="slides/slide34.xml" Id="rId35" /><Relationship Type="http://schemas.openxmlformats.org/officeDocument/2006/relationships/slide" Target="slides/slide7.xml" Id="rId8" /><Relationship Type="http://schemas.openxmlformats.org/officeDocument/2006/relationships/slide" Target="slides/slide2.xml" Id="rId3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24.xml" Id="rId25" /><Relationship Type="http://schemas.openxmlformats.org/officeDocument/2006/relationships/slide" Target="slides/slide32.xml" Id="rId33" /><Relationship Type="http://schemas.openxmlformats.org/officeDocument/2006/relationships/presProps" Target="presProps.xml" Id="rId38" /><Relationship Type="http://schemas.openxmlformats.org/officeDocument/2006/relationships/customXml" Target="/customXML/item.xml" Id="imanage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14T14:10:13.818" idx="3">
    <p:pos x="10" y="10"/>
    <p:text/>
    <p:extLst>
      <p:ext uri="{C676402C-5697-4E1C-873F-D02D1690AC5C}">
        <p15:threadingInfo xmlns:p15="http://schemas.microsoft.com/office/powerpoint/2012/main" timeZoneBias="-6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458A69-F38C-4993-AA1B-21B79C4672E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33D7EE53-9D73-488E-B98F-D8B76C58C346}">
      <dgm:prSet phldrT="[Text]"/>
      <dgm:spPr/>
      <dgm:t>
        <a:bodyPr/>
        <a:lstStyle/>
        <a:p>
          <a:r>
            <a:rPr lang="en-US" dirty="0"/>
            <a:t>R&amp;D</a:t>
          </a:r>
          <a:br>
            <a:rPr lang="en-US" dirty="0"/>
          </a:br>
          <a:r>
            <a:rPr lang="en-US" dirty="0"/>
            <a:t>19 April</a:t>
          </a:r>
          <a:endParaRPr lang="en-AU" dirty="0"/>
        </a:p>
      </dgm:t>
    </dgm:pt>
    <dgm:pt modelId="{940B24E4-4A23-4C93-923A-4B35462403EF}" type="parTrans" cxnId="{DCBAC960-0FEF-416F-851F-D0E5C1A84C69}">
      <dgm:prSet/>
      <dgm:spPr/>
      <dgm:t>
        <a:bodyPr/>
        <a:lstStyle/>
        <a:p>
          <a:endParaRPr lang="en-AU"/>
        </a:p>
      </dgm:t>
    </dgm:pt>
    <dgm:pt modelId="{B1BD81DF-3E3D-44FE-9209-08188A76AF64}" type="sibTrans" cxnId="{DCBAC960-0FEF-416F-851F-D0E5C1A84C69}">
      <dgm:prSet/>
      <dgm:spPr/>
      <dgm:t>
        <a:bodyPr/>
        <a:lstStyle/>
        <a:p>
          <a:endParaRPr lang="en-AU"/>
        </a:p>
      </dgm:t>
    </dgm:pt>
    <dgm:pt modelId="{98BC899D-6458-4802-8B76-74E38791EBE1}">
      <dgm:prSet phldrT="[Text]"/>
      <dgm:spPr/>
      <dgm:t>
        <a:bodyPr/>
        <a:lstStyle/>
        <a:p>
          <a:r>
            <a:rPr lang="en-US" dirty="0"/>
            <a:t>Conservation</a:t>
          </a:r>
          <a:br>
            <a:rPr lang="en-US" dirty="0"/>
          </a:br>
          <a:r>
            <a:rPr lang="en-US" dirty="0"/>
            <a:t>19 April</a:t>
          </a:r>
          <a:endParaRPr lang="en-AU" dirty="0"/>
        </a:p>
      </dgm:t>
    </dgm:pt>
    <dgm:pt modelId="{2CF3636D-CD74-490C-A1A4-1DCA15165399}" type="parTrans" cxnId="{B73EDE66-9BA8-46AD-B80A-37A1A79D5D49}">
      <dgm:prSet/>
      <dgm:spPr/>
      <dgm:t>
        <a:bodyPr/>
        <a:lstStyle/>
        <a:p>
          <a:endParaRPr lang="en-AU"/>
        </a:p>
      </dgm:t>
    </dgm:pt>
    <dgm:pt modelId="{CAEE4C1D-5E3C-4571-AB29-DB26D2DC855C}" type="sibTrans" cxnId="{B73EDE66-9BA8-46AD-B80A-37A1A79D5D49}">
      <dgm:prSet/>
      <dgm:spPr/>
      <dgm:t>
        <a:bodyPr/>
        <a:lstStyle/>
        <a:p>
          <a:endParaRPr lang="en-AU"/>
        </a:p>
      </dgm:t>
    </dgm:pt>
    <dgm:pt modelId="{D29B7771-9577-4060-B2B7-764C6159E721}">
      <dgm:prSet phldrT="[Text]"/>
      <dgm:spPr/>
      <dgm:t>
        <a:bodyPr/>
        <a:lstStyle/>
        <a:p>
          <a:r>
            <a:rPr lang="en-US" dirty="0"/>
            <a:t>Capability</a:t>
          </a:r>
          <a:br>
            <a:rPr lang="en-US" dirty="0"/>
          </a:br>
          <a:r>
            <a:rPr lang="en-US" dirty="0"/>
            <a:t>20 April</a:t>
          </a:r>
          <a:endParaRPr lang="en-AU" dirty="0"/>
        </a:p>
      </dgm:t>
    </dgm:pt>
    <dgm:pt modelId="{C750181C-063E-4F78-81A8-D36029E2E48B}" type="parTrans" cxnId="{5D886E64-BE12-4EE1-AE29-9DAD981FC119}">
      <dgm:prSet/>
      <dgm:spPr/>
      <dgm:t>
        <a:bodyPr/>
        <a:lstStyle/>
        <a:p>
          <a:endParaRPr lang="en-AU"/>
        </a:p>
      </dgm:t>
    </dgm:pt>
    <dgm:pt modelId="{880895A6-B48B-4E32-BF4D-9BBAB4C9568E}" type="sibTrans" cxnId="{5D886E64-BE12-4EE1-AE29-9DAD981FC119}">
      <dgm:prSet/>
      <dgm:spPr/>
      <dgm:t>
        <a:bodyPr/>
        <a:lstStyle/>
        <a:p>
          <a:endParaRPr lang="en-AU"/>
        </a:p>
      </dgm:t>
    </dgm:pt>
    <dgm:pt modelId="{5B6628DD-5587-4CEB-BF92-0383E052CACE}">
      <dgm:prSet phldrT="[Text]"/>
      <dgm:spPr/>
      <dgm:t>
        <a:bodyPr/>
        <a:lstStyle/>
        <a:p>
          <a:r>
            <a:rPr lang="en-US" dirty="0"/>
            <a:t>Supply</a:t>
          </a:r>
          <a:br>
            <a:rPr lang="en-US" dirty="0"/>
          </a:br>
          <a:r>
            <a:rPr lang="en-US" dirty="0"/>
            <a:t>20 April</a:t>
          </a:r>
          <a:endParaRPr lang="en-AU" dirty="0"/>
        </a:p>
      </dgm:t>
    </dgm:pt>
    <dgm:pt modelId="{64551215-8729-4313-8DBA-F4B04D0C24B6}" type="parTrans" cxnId="{85F29DC4-26E1-4693-B153-37FA1510851A}">
      <dgm:prSet/>
      <dgm:spPr/>
      <dgm:t>
        <a:bodyPr/>
        <a:lstStyle/>
        <a:p>
          <a:endParaRPr lang="en-AU"/>
        </a:p>
      </dgm:t>
    </dgm:pt>
    <dgm:pt modelId="{85B21A0C-070E-4EEB-82B9-3B2DA201DDA1}" type="sibTrans" cxnId="{85F29DC4-26E1-4693-B153-37FA1510851A}">
      <dgm:prSet/>
      <dgm:spPr/>
      <dgm:t>
        <a:bodyPr/>
        <a:lstStyle/>
        <a:p>
          <a:endParaRPr lang="en-AU"/>
        </a:p>
      </dgm:t>
    </dgm:pt>
    <dgm:pt modelId="{674CA3BC-98B6-4F20-B40D-9C8B0D145DE0}">
      <dgm:prSet phldrT="[Text]"/>
      <dgm:spPr/>
      <dgm:t>
        <a:bodyPr/>
        <a:lstStyle/>
        <a:p>
          <a:r>
            <a:rPr lang="en-US" dirty="0"/>
            <a:t>National</a:t>
          </a:r>
          <a:br>
            <a:rPr lang="en-US" dirty="0"/>
          </a:br>
          <a:r>
            <a:rPr lang="en-US" dirty="0"/>
            <a:t>11 May</a:t>
          </a:r>
          <a:endParaRPr lang="en-AU" dirty="0"/>
        </a:p>
      </dgm:t>
    </dgm:pt>
    <dgm:pt modelId="{7618B57E-D02B-41D2-9AF7-7CA37D5DC667}" type="parTrans" cxnId="{9438EB98-E6DA-4633-98F3-435E0DF70C4C}">
      <dgm:prSet/>
      <dgm:spPr/>
      <dgm:t>
        <a:bodyPr/>
        <a:lstStyle/>
        <a:p>
          <a:endParaRPr lang="en-AU"/>
        </a:p>
      </dgm:t>
    </dgm:pt>
    <dgm:pt modelId="{ED3E30E2-A322-466E-BE75-35A7B79E1A9E}" type="sibTrans" cxnId="{9438EB98-E6DA-4633-98F3-435E0DF70C4C}">
      <dgm:prSet/>
      <dgm:spPr/>
      <dgm:t>
        <a:bodyPr/>
        <a:lstStyle/>
        <a:p>
          <a:endParaRPr lang="en-AU"/>
        </a:p>
      </dgm:t>
    </dgm:pt>
    <dgm:pt modelId="{EB3038FE-9763-4F44-804F-0046DF08CE46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Demand</a:t>
          </a:r>
          <a:br>
            <a:rPr lang="en-US" dirty="0"/>
          </a:br>
          <a:r>
            <a:rPr lang="en-US" dirty="0"/>
            <a:t>21 April</a:t>
          </a:r>
          <a:endParaRPr lang="en-AU" dirty="0"/>
        </a:p>
      </dgm:t>
    </dgm:pt>
    <dgm:pt modelId="{6071D2B5-2D2F-4D74-90A1-F411C2DC6654}" type="parTrans" cxnId="{63ECAB79-67B2-4538-BF68-10C7CE5CEAC7}">
      <dgm:prSet/>
      <dgm:spPr/>
      <dgm:t>
        <a:bodyPr/>
        <a:lstStyle/>
        <a:p>
          <a:endParaRPr lang="en-AU"/>
        </a:p>
      </dgm:t>
    </dgm:pt>
    <dgm:pt modelId="{8A9F9822-3160-480D-8AF5-3AC64C7A3253}" type="sibTrans" cxnId="{63ECAB79-67B2-4538-BF68-10C7CE5CEAC7}">
      <dgm:prSet/>
      <dgm:spPr/>
      <dgm:t>
        <a:bodyPr/>
        <a:lstStyle/>
        <a:p>
          <a:endParaRPr lang="en-AU"/>
        </a:p>
      </dgm:t>
    </dgm:pt>
    <dgm:pt modelId="{1751BB41-8A77-4926-9BBB-7B4E6C768C2E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NSW</a:t>
          </a:r>
          <a:br>
            <a:rPr lang="en-US" dirty="0"/>
          </a:br>
          <a:r>
            <a:rPr lang="en-US" dirty="0"/>
            <a:t>21 April</a:t>
          </a:r>
          <a:endParaRPr lang="en-AU" dirty="0"/>
        </a:p>
      </dgm:t>
    </dgm:pt>
    <dgm:pt modelId="{938ED73D-BB8C-422B-A623-8D8BB7516AD8}" type="parTrans" cxnId="{5663A2F7-6B80-4FD8-B930-44F61AAE8C8B}">
      <dgm:prSet/>
      <dgm:spPr/>
      <dgm:t>
        <a:bodyPr/>
        <a:lstStyle/>
        <a:p>
          <a:endParaRPr lang="en-AU"/>
        </a:p>
      </dgm:t>
    </dgm:pt>
    <dgm:pt modelId="{8346A3EF-3A18-4B2E-98B4-13AAB53A077B}" type="sibTrans" cxnId="{5663A2F7-6B80-4FD8-B930-44F61AAE8C8B}">
      <dgm:prSet/>
      <dgm:spPr/>
      <dgm:t>
        <a:bodyPr/>
        <a:lstStyle/>
        <a:p>
          <a:endParaRPr lang="en-AU"/>
        </a:p>
      </dgm:t>
    </dgm:pt>
    <dgm:pt modelId="{9D69A2FC-0E64-42E9-978F-D8A667AA0925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Queensland</a:t>
          </a:r>
          <a:br>
            <a:rPr lang="en-US" dirty="0"/>
          </a:br>
          <a:r>
            <a:rPr lang="en-US" dirty="0"/>
            <a:t>22 April</a:t>
          </a:r>
          <a:endParaRPr lang="en-AU" dirty="0"/>
        </a:p>
      </dgm:t>
    </dgm:pt>
    <dgm:pt modelId="{9E636FFA-71D4-40F7-B221-EC94E2813031}" type="parTrans" cxnId="{052A2BE7-D6AD-4D19-8ACF-1250FD6A1C79}">
      <dgm:prSet/>
      <dgm:spPr/>
      <dgm:t>
        <a:bodyPr/>
        <a:lstStyle/>
        <a:p>
          <a:endParaRPr lang="en-AU"/>
        </a:p>
      </dgm:t>
    </dgm:pt>
    <dgm:pt modelId="{30D2C24A-9313-4EB0-8B5A-9B8354BA8274}" type="sibTrans" cxnId="{052A2BE7-D6AD-4D19-8ACF-1250FD6A1C79}">
      <dgm:prSet/>
      <dgm:spPr/>
      <dgm:t>
        <a:bodyPr/>
        <a:lstStyle/>
        <a:p>
          <a:endParaRPr lang="en-AU"/>
        </a:p>
      </dgm:t>
    </dgm:pt>
    <dgm:pt modelId="{C115FB88-E097-4E6B-8CEE-444A68D84606}">
      <dgm:prSet/>
      <dgm:spPr>
        <a:solidFill>
          <a:schemeClr val="accent3"/>
        </a:solidFill>
      </dgm:spPr>
      <dgm:t>
        <a:bodyPr/>
        <a:lstStyle/>
        <a:p>
          <a:r>
            <a:rPr lang="en-US" dirty="0"/>
            <a:t>WA</a:t>
          </a:r>
          <a:br>
            <a:rPr lang="en-US" dirty="0"/>
          </a:br>
          <a:r>
            <a:rPr lang="en-US" dirty="0"/>
            <a:t>22 April</a:t>
          </a:r>
          <a:endParaRPr lang="en-AU" dirty="0"/>
        </a:p>
      </dgm:t>
    </dgm:pt>
    <dgm:pt modelId="{96F76C3D-4B7B-42DF-9442-B1403F89EDF9}" type="parTrans" cxnId="{7004D25B-BB88-4BB6-955F-DA9F7E367EDA}">
      <dgm:prSet/>
      <dgm:spPr/>
      <dgm:t>
        <a:bodyPr/>
        <a:lstStyle/>
        <a:p>
          <a:endParaRPr lang="en-AU"/>
        </a:p>
      </dgm:t>
    </dgm:pt>
    <dgm:pt modelId="{46D540BD-CA05-4A54-947A-3BC786CF015A}" type="sibTrans" cxnId="{7004D25B-BB88-4BB6-955F-DA9F7E367EDA}">
      <dgm:prSet/>
      <dgm:spPr/>
      <dgm:t>
        <a:bodyPr/>
        <a:lstStyle/>
        <a:p>
          <a:endParaRPr lang="en-AU"/>
        </a:p>
      </dgm:t>
    </dgm:pt>
    <dgm:pt modelId="{ABB96D28-8EC5-4255-AB77-D494D7A8953D}">
      <dgm:prSet/>
      <dgm:spPr/>
      <dgm:t>
        <a:bodyPr/>
        <a:lstStyle/>
        <a:p>
          <a:r>
            <a:rPr lang="en-US" dirty="0"/>
            <a:t>Victoria</a:t>
          </a:r>
          <a:br>
            <a:rPr lang="en-US" dirty="0"/>
          </a:br>
          <a:r>
            <a:rPr lang="en-US" dirty="0"/>
            <a:t>26 April</a:t>
          </a:r>
          <a:endParaRPr lang="en-AU" dirty="0"/>
        </a:p>
      </dgm:t>
    </dgm:pt>
    <dgm:pt modelId="{9F777216-2C3D-433C-B3D0-806EFC12A064}" type="parTrans" cxnId="{C13B7D99-2408-4B4E-B094-4A17DFFD6055}">
      <dgm:prSet/>
      <dgm:spPr/>
      <dgm:t>
        <a:bodyPr/>
        <a:lstStyle/>
        <a:p>
          <a:endParaRPr lang="en-AU"/>
        </a:p>
      </dgm:t>
    </dgm:pt>
    <dgm:pt modelId="{6AA69AD5-9A50-4A7C-942C-B592A52C8AF6}" type="sibTrans" cxnId="{C13B7D99-2408-4B4E-B094-4A17DFFD6055}">
      <dgm:prSet/>
      <dgm:spPr/>
      <dgm:t>
        <a:bodyPr/>
        <a:lstStyle/>
        <a:p>
          <a:endParaRPr lang="en-AU"/>
        </a:p>
      </dgm:t>
    </dgm:pt>
    <dgm:pt modelId="{22109CB2-7D3A-4978-8EB0-B3525C4E66F4}">
      <dgm:prSet/>
      <dgm:spPr/>
      <dgm:t>
        <a:bodyPr/>
        <a:lstStyle/>
        <a:p>
          <a:r>
            <a:rPr lang="en-US" dirty="0"/>
            <a:t>ACT/Tas/SA/NT</a:t>
          </a:r>
          <a:br>
            <a:rPr lang="en-US" dirty="0"/>
          </a:br>
          <a:r>
            <a:rPr lang="en-US" dirty="0"/>
            <a:t>26 April</a:t>
          </a:r>
          <a:endParaRPr lang="en-AU" dirty="0"/>
        </a:p>
      </dgm:t>
    </dgm:pt>
    <dgm:pt modelId="{728E8535-6388-49E2-9220-C22EEB38874D}" type="parTrans" cxnId="{3CAE0DA8-34E0-41A9-BE26-478DFD3255F9}">
      <dgm:prSet/>
      <dgm:spPr/>
      <dgm:t>
        <a:bodyPr/>
        <a:lstStyle/>
        <a:p>
          <a:endParaRPr lang="en-AU"/>
        </a:p>
      </dgm:t>
    </dgm:pt>
    <dgm:pt modelId="{3532CFBB-8C7D-413E-8F7A-FC153D25D667}" type="sibTrans" cxnId="{3CAE0DA8-34E0-41A9-BE26-478DFD3255F9}">
      <dgm:prSet/>
      <dgm:spPr/>
      <dgm:t>
        <a:bodyPr/>
        <a:lstStyle/>
        <a:p>
          <a:endParaRPr lang="en-AU"/>
        </a:p>
      </dgm:t>
    </dgm:pt>
    <dgm:pt modelId="{865249EA-6F79-495A-AE71-5D72FFE6E2C1}">
      <dgm:prSet/>
      <dgm:spPr/>
      <dgm:t>
        <a:bodyPr/>
        <a:lstStyle/>
        <a:p>
          <a:r>
            <a:rPr lang="en-US" dirty="0"/>
            <a:t>National</a:t>
          </a:r>
          <a:br>
            <a:rPr lang="en-US" dirty="0"/>
          </a:br>
          <a:r>
            <a:rPr lang="en-US" dirty="0"/>
            <a:t>28 April</a:t>
          </a:r>
          <a:endParaRPr lang="en-AU" dirty="0"/>
        </a:p>
      </dgm:t>
    </dgm:pt>
    <dgm:pt modelId="{B40AB7C8-4144-4A4E-BFC5-FD2C266DD86C}" type="parTrans" cxnId="{A3E11ACD-C10C-482A-8516-881B430CD709}">
      <dgm:prSet/>
      <dgm:spPr/>
      <dgm:t>
        <a:bodyPr/>
        <a:lstStyle/>
        <a:p>
          <a:endParaRPr lang="en-AU"/>
        </a:p>
      </dgm:t>
    </dgm:pt>
    <dgm:pt modelId="{7CDEE48E-F921-4AEB-8E49-0BC753DBC7FA}" type="sibTrans" cxnId="{A3E11ACD-C10C-482A-8516-881B430CD709}">
      <dgm:prSet/>
      <dgm:spPr/>
      <dgm:t>
        <a:bodyPr/>
        <a:lstStyle/>
        <a:p>
          <a:endParaRPr lang="en-AU"/>
        </a:p>
      </dgm:t>
    </dgm:pt>
    <dgm:pt modelId="{6946A7A6-4675-4E80-A0E3-EF71609647BA}">
      <dgm:prSet/>
      <dgm:spPr/>
      <dgm:t>
        <a:bodyPr/>
        <a:lstStyle/>
        <a:p>
          <a:r>
            <a:rPr lang="en-US" dirty="0"/>
            <a:t>National</a:t>
          </a:r>
          <a:br>
            <a:rPr lang="en-US" dirty="0"/>
          </a:br>
          <a:r>
            <a:rPr lang="en-US" dirty="0"/>
            <a:t>12 May</a:t>
          </a:r>
          <a:endParaRPr lang="en-AU" dirty="0"/>
        </a:p>
      </dgm:t>
    </dgm:pt>
    <dgm:pt modelId="{156D2182-EB6C-4FFD-892E-038D5A89B119}" type="parTrans" cxnId="{72EA2F92-48E1-471D-B9A0-D356EE77BC52}">
      <dgm:prSet/>
      <dgm:spPr/>
      <dgm:t>
        <a:bodyPr/>
        <a:lstStyle/>
        <a:p>
          <a:endParaRPr lang="en-AU"/>
        </a:p>
      </dgm:t>
    </dgm:pt>
    <dgm:pt modelId="{088FF889-5845-4656-8CCB-7C06A7B46C75}" type="sibTrans" cxnId="{72EA2F92-48E1-471D-B9A0-D356EE77BC52}">
      <dgm:prSet/>
      <dgm:spPr/>
      <dgm:t>
        <a:bodyPr/>
        <a:lstStyle/>
        <a:p>
          <a:endParaRPr lang="en-AU"/>
        </a:p>
      </dgm:t>
    </dgm:pt>
    <dgm:pt modelId="{C4BD4AEC-7108-4CC6-95F2-1AF3C365E07A}">
      <dgm:prSet/>
      <dgm:spPr/>
      <dgm:t>
        <a:bodyPr/>
        <a:lstStyle/>
        <a:p>
          <a:r>
            <a:rPr lang="en-US" dirty="0"/>
            <a:t>National</a:t>
          </a:r>
          <a:br>
            <a:rPr lang="en-US" dirty="0"/>
          </a:br>
          <a:r>
            <a:rPr lang="en-US" dirty="0"/>
            <a:t>13 May</a:t>
          </a:r>
          <a:endParaRPr lang="en-AU" dirty="0"/>
        </a:p>
      </dgm:t>
    </dgm:pt>
    <dgm:pt modelId="{803B5F04-1186-4CBC-9E5B-1F65162A6B4C}" type="parTrans" cxnId="{C596D600-71F3-4936-8482-057327E3F1A7}">
      <dgm:prSet/>
      <dgm:spPr/>
      <dgm:t>
        <a:bodyPr/>
        <a:lstStyle/>
        <a:p>
          <a:endParaRPr lang="en-AU"/>
        </a:p>
      </dgm:t>
    </dgm:pt>
    <dgm:pt modelId="{253E950D-CF53-46C5-B42D-B926D70935D8}" type="sibTrans" cxnId="{C596D600-71F3-4936-8482-057327E3F1A7}">
      <dgm:prSet/>
      <dgm:spPr/>
      <dgm:t>
        <a:bodyPr/>
        <a:lstStyle/>
        <a:p>
          <a:endParaRPr lang="en-AU"/>
        </a:p>
      </dgm:t>
    </dgm:pt>
    <dgm:pt modelId="{4E672CDE-748F-4861-8321-14B1CE4D70DD}" type="pres">
      <dgm:prSet presAssocID="{8A458A69-F38C-4993-AA1B-21B79C4672ED}" presName="diagram" presStyleCnt="0">
        <dgm:presLayoutVars>
          <dgm:dir/>
          <dgm:resizeHandles val="exact"/>
        </dgm:presLayoutVars>
      </dgm:prSet>
      <dgm:spPr/>
    </dgm:pt>
    <dgm:pt modelId="{79FB1290-5CA6-4F72-8D11-54DA114EF301}" type="pres">
      <dgm:prSet presAssocID="{33D7EE53-9D73-488E-B98F-D8B76C58C346}" presName="node" presStyleLbl="node1" presStyleIdx="0" presStyleCnt="14">
        <dgm:presLayoutVars>
          <dgm:bulletEnabled val="1"/>
        </dgm:presLayoutVars>
      </dgm:prSet>
      <dgm:spPr/>
    </dgm:pt>
    <dgm:pt modelId="{C7A4E019-7DC6-4373-94AB-35B37E17B643}" type="pres">
      <dgm:prSet presAssocID="{B1BD81DF-3E3D-44FE-9209-08188A76AF64}" presName="sibTrans" presStyleCnt="0"/>
      <dgm:spPr/>
    </dgm:pt>
    <dgm:pt modelId="{2F4C28E5-14BC-4F78-B462-C8F8D9997B4A}" type="pres">
      <dgm:prSet presAssocID="{98BC899D-6458-4802-8B76-74E38791EBE1}" presName="node" presStyleLbl="node1" presStyleIdx="1" presStyleCnt="14">
        <dgm:presLayoutVars>
          <dgm:bulletEnabled val="1"/>
        </dgm:presLayoutVars>
      </dgm:prSet>
      <dgm:spPr/>
    </dgm:pt>
    <dgm:pt modelId="{66E8AC17-5A9E-49A6-88C5-FB8EDFA58C78}" type="pres">
      <dgm:prSet presAssocID="{CAEE4C1D-5E3C-4571-AB29-DB26D2DC855C}" presName="sibTrans" presStyleCnt="0"/>
      <dgm:spPr/>
    </dgm:pt>
    <dgm:pt modelId="{A2DD54B8-A30B-4C7A-AF2F-242DBDD2A3FD}" type="pres">
      <dgm:prSet presAssocID="{D29B7771-9577-4060-B2B7-764C6159E721}" presName="node" presStyleLbl="node1" presStyleIdx="2" presStyleCnt="14">
        <dgm:presLayoutVars>
          <dgm:bulletEnabled val="1"/>
        </dgm:presLayoutVars>
      </dgm:prSet>
      <dgm:spPr/>
    </dgm:pt>
    <dgm:pt modelId="{327F8609-10C5-4531-9385-7F88B425C901}" type="pres">
      <dgm:prSet presAssocID="{880895A6-B48B-4E32-BF4D-9BBAB4C9568E}" presName="sibTrans" presStyleCnt="0"/>
      <dgm:spPr/>
    </dgm:pt>
    <dgm:pt modelId="{DC91EBB2-F4B8-4EEC-8E3A-D38908217D8D}" type="pres">
      <dgm:prSet presAssocID="{5B6628DD-5587-4CEB-BF92-0383E052CACE}" presName="node" presStyleLbl="node1" presStyleIdx="3" presStyleCnt="14">
        <dgm:presLayoutVars>
          <dgm:bulletEnabled val="1"/>
        </dgm:presLayoutVars>
      </dgm:prSet>
      <dgm:spPr/>
    </dgm:pt>
    <dgm:pt modelId="{F283C908-9A22-4359-A9DB-96C50B283C0D}" type="pres">
      <dgm:prSet presAssocID="{85B21A0C-070E-4EEB-82B9-3B2DA201DDA1}" presName="sibTrans" presStyleCnt="0"/>
      <dgm:spPr/>
    </dgm:pt>
    <dgm:pt modelId="{4735367E-9F8D-4E70-ABEA-A49E954EEBBB}" type="pres">
      <dgm:prSet presAssocID="{EB3038FE-9763-4F44-804F-0046DF08CE46}" presName="node" presStyleLbl="node1" presStyleIdx="4" presStyleCnt="14">
        <dgm:presLayoutVars>
          <dgm:bulletEnabled val="1"/>
        </dgm:presLayoutVars>
      </dgm:prSet>
      <dgm:spPr/>
    </dgm:pt>
    <dgm:pt modelId="{003748D8-5DFC-4569-BE20-BCCA60F4D560}" type="pres">
      <dgm:prSet presAssocID="{8A9F9822-3160-480D-8AF5-3AC64C7A3253}" presName="sibTrans" presStyleCnt="0"/>
      <dgm:spPr/>
    </dgm:pt>
    <dgm:pt modelId="{B2E9C10B-DCAF-4FB3-B7BB-DD89505ECACA}" type="pres">
      <dgm:prSet presAssocID="{1751BB41-8A77-4926-9BBB-7B4E6C768C2E}" presName="node" presStyleLbl="node1" presStyleIdx="5" presStyleCnt="14">
        <dgm:presLayoutVars>
          <dgm:bulletEnabled val="1"/>
        </dgm:presLayoutVars>
      </dgm:prSet>
      <dgm:spPr/>
    </dgm:pt>
    <dgm:pt modelId="{66809BB8-67B3-4BF0-A8CF-C0385937BA98}" type="pres">
      <dgm:prSet presAssocID="{8346A3EF-3A18-4B2E-98B4-13AAB53A077B}" presName="sibTrans" presStyleCnt="0"/>
      <dgm:spPr/>
    </dgm:pt>
    <dgm:pt modelId="{EE28B91A-F895-4FEF-8C42-65DB2F83AEAA}" type="pres">
      <dgm:prSet presAssocID="{9D69A2FC-0E64-42E9-978F-D8A667AA0925}" presName="node" presStyleLbl="node1" presStyleIdx="6" presStyleCnt="14">
        <dgm:presLayoutVars>
          <dgm:bulletEnabled val="1"/>
        </dgm:presLayoutVars>
      </dgm:prSet>
      <dgm:spPr/>
    </dgm:pt>
    <dgm:pt modelId="{E023C164-E13C-4C88-AF5D-C2F2E9C080A0}" type="pres">
      <dgm:prSet presAssocID="{30D2C24A-9313-4EB0-8B5A-9B8354BA8274}" presName="sibTrans" presStyleCnt="0"/>
      <dgm:spPr/>
    </dgm:pt>
    <dgm:pt modelId="{BC9A1E57-45CD-468A-AA60-7BAF47589EBD}" type="pres">
      <dgm:prSet presAssocID="{C115FB88-E097-4E6B-8CEE-444A68D84606}" presName="node" presStyleLbl="node1" presStyleIdx="7" presStyleCnt="14">
        <dgm:presLayoutVars>
          <dgm:bulletEnabled val="1"/>
        </dgm:presLayoutVars>
      </dgm:prSet>
      <dgm:spPr/>
    </dgm:pt>
    <dgm:pt modelId="{185E922A-5BA6-40DF-AADC-A969A5F883C1}" type="pres">
      <dgm:prSet presAssocID="{46D540BD-CA05-4A54-947A-3BC786CF015A}" presName="sibTrans" presStyleCnt="0"/>
      <dgm:spPr/>
    </dgm:pt>
    <dgm:pt modelId="{3E24A2CE-A4BB-4E5B-B95D-637275412CA0}" type="pres">
      <dgm:prSet presAssocID="{ABB96D28-8EC5-4255-AB77-D494D7A8953D}" presName="node" presStyleLbl="node1" presStyleIdx="8" presStyleCnt="14">
        <dgm:presLayoutVars>
          <dgm:bulletEnabled val="1"/>
        </dgm:presLayoutVars>
      </dgm:prSet>
      <dgm:spPr/>
    </dgm:pt>
    <dgm:pt modelId="{94CED102-9EC1-4172-82E6-302B86D0187B}" type="pres">
      <dgm:prSet presAssocID="{6AA69AD5-9A50-4A7C-942C-B592A52C8AF6}" presName="sibTrans" presStyleCnt="0"/>
      <dgm:spPr/>
    </dgm:pt>
    <dgm:pt modelId="{616B3D0D-CCC6-4B4F-9239-DE1DF023C79A}" type="pres">
      <dgm:prSet presAssocID="{22109CB2-7D3A-4978-8EB0-B3525C4E66F4}" presName="node" presStyleLbl="node1" presStyleIdx="9" presStyleCnt="14">
        <dgm:presLayoutVars>
          <dgm:bulletEnabled val="1"/>
        </dgm:presLayoutVars>
      </dgm:prSet>
      <dgm:spPr/>
    </dgm:pt>
    <dgm:pt modelId="{ABC5169A-C819-4EF4-8AE9-AFF0D44E6618}" type="pres">
      <dgm:prSet presAssocID="{3532CFBB-8C7D-413E-8F7A-FC153D25D667}" presName="sibTrans" presStyleCnt="0"/>
      <dgm:spPr/>
    </dgm:pt>
    <dgm:pt modelId="{D4785CFE-40B9-40BE-B574-681156C7E79D}" type="pres">
      <dgm:prSet presAssocID="{865249EA-6F79-495A-AE71-5D72FFE6E2C1}" presName="node" presStyleLbl="node1" presStyleIdx="10" presStyleCnt="14">
        <dgm:presLayoutVars>
          <dgm:bulletEnabled val="1"/>
        </dgm:presLayoutVars>
      </dgm:prSet>
      <dgm:spPr/>
    </dgm:pt>
    <dgm:pt modelId="{C4E12E0C-76D2-46AA-95F3-8CADD71A463E}" type="pres">
      <dgm:prSet presAssocID="{7CDEE48E-F921-4AEB-8E49-0BC753DBC7FA}" presName="sibTrans" presStyleCnt="0"/>
      <dgm:spPr/>
    </dgm:pt>
    <dgm:pt modelId="{3BDA8A7D-0D7A-4E34-AA43-57EB3FE6CC79}" type="pres">
      <dgm:prSet presAssocID="{674CA3BC-98B6-4F20-B40D-9C8B0D145DE0}" presName="node" presStyleLbl="node1" presStyleIdx="11" presStyleCnt="14">
        <dgm:presLayoutVars>
          <dgm:bulletEnabled val="1"/>
        </dgm:presLayoutVars>
      </dgm:prSet>
      <dgm:spPr/>
    </dgm:pt>
    <dgm:pt modelId="{1C612275-A597-4CC2-9ED0-9B8152AFA398}" type="pres">
      <dgm:prSet presAssocID="{ED3E30E2-A322-466E-BE75-35A7B79E1A9E}" presName="sibTrans" presStyleCnt="0"/>
      <dgm:spPr/>
    </dgm:pt>
    <dgm:pt modelId="{8D4B670C-5F24-45D3-95C2-0915626A51C7}" type="pres">
      <dgm:prSet presAssocID="{6946A7A6-4675-4E80-A0E3-EF71609647BA}" presName="node" presStyleLbl="node1" presStyleIdx="12" presStyleCnt="14">
        <dgm:presLayoutVars>
          <dgm:bulletEnabled val="1"/>
        </dgm:presLayoutVars>
      </dgm:prSet>
      <dgm:spPr/>
    </dgm:pt>
    <dgm:pt modelId="{A917D056-E2D8-4011-9068-3A4B66BE42D9}" type="pres">
      <dgm:prSet presAssocID="{088FF889-5845-4656-8CCB-7C06A7B46C75}" presName="sibTrans" presStyleCnt="0"/>
      <dgm:spPr/>
    </dgm:pt>
    <dgm:pt modelId="{62288D54-D2B8-4EF3-BF01-43ED4755A695}" type="pres">
      <dgm:prSet presAssocID="{C4BD4AEC-7108-4CC6-95F2-1AF3C365E07A}" presName="node" presStyleLbl="node1" presStyleIdx="13" presStyleCnt="14">
        <dgm:presLayoutVars>
          <dgm:bulletEnabled val="1"/>
        </dgm:presLayoutVars>
      </dgm:prSet>
      <dgm:spPr/>
    </dgm:pt>
  </dgm:ptLst>
  <dgm:cxnLst>
    <dgm:cxn modelId="{C596D600-71F3-4936-8482-057327E3F1A7}" srcId="{8A458A69-F38C-4993-AA1B-21B79C4672ED}" destId="{C4BD4AEC-7108-4CC6-95F2-1AF3C365E07A}" srcOrd="13" destOrd="0" parTransId="{803B5F04-1186-4CBC-9E5B-1F65162A6B4C}" sibTransId="{253E950D-CF53-46C5-B42D-B926D70935D8}"/>
    <dgm:cxn modelId="{30B13923-6E03-44F2-8E14-F1F79E66A98E}" type="presOf" srcId="{674CA3BC-98B6-4F20-B40D-9C8B0D145DE0}" destId="{3BDA8A7D-0D7A-4E34-AA43-57EB3FE6CC79}" srcOrd="0" destOrd="0" presId="urn:microsoft.com/office/officeart/2005/8/layout/default"/>
    <dgm:cxn modelId="{E3F5262D-7BE7-4128-8D59-A2FB77007B0F}" type="presOf" srcId="{9D69A2FC-0E64-42E9-978F-D8A667AA0925}" destId="{EE28B91A-F895-4FEF-8C42-65DB2F83AEAA}" srcOrd="0" destOrd="0" presId="urn:microsoft.com/office/officeart/2005/8/layout/default"/>
    <dgm:cxn modelId="{DAAAFE31-DB8A-4134-8ACA-1440BA829158}" type="presOf" srcId="{33D7EE53-9D73-488E-B98F-D8B76C58C346}" destId="{79FB1290-5CA6-4F72-8D11-54DA114EF301}" srcOrd="0" destOrd="0" presId="urn:microsoft.com/office/officeart/2005/8/layout/default"/>
    <dgm:cxn modelId="{3FF81A3B-DD8A-4F98-8A92-6CA6127F1565}" type="presOf" srcId="{C4BD4AEC-7108-4CC6-95F2-1AF3C365E07A}" destId="{62288D54-D2B8-4EF3-BF01-43ED4755A695}" srcOrd="0" destOrd="0" presId="urn:microsoft.com/office/officeart/2005/8/layout/default"/>
    <dgm:cxn modelId="{049B5B3F-245B-4820-8DBD-6766C98FB30B}" type="presOf" srcId="{EB3038FE-9763-4F44-804F-0046DF08CE46}" destId="{4735367E-9F8D-4E70-ABEA-A49E954EEBBB}" srcOrd="0" destOrd="0" presId="urn:microsoft.com/office/officeart/2005/8/layout/default"/>
    <dgm:cxn modelId="{7004D25B-BB88-4BB6-955F-DA9F7E367EDA}" srcId="{8A458A69-F38C-4993-AA1B-21B79C4672ED}" destId="{C115FB88-E097-4E6B-8CEE-444A68D84606}" srcOrd="7" destOrd="0" parTransId="{96F76C3D-4B7B-42DF-9442-B1403F89EDF9}" sibTransId="{46D540BD-CA05-4A54-947A-3BC786CF015A}"/>
    <dgm:cxn modelId="{DCBAC960-0FEF-416F-851F-D0E5C1A84C69}" srcId="{8A458A69-F38C-4993-AA1B-21B79C4672ED}" destId="{33D7EE53-9D73-488E-B98F-D8B76C58C346}" srcOrd="0" destOrd="0" parTransId="{940B24E4-4A23-4C93-923A-4B35462403EF}" sibTransId="{B1BD81DF-3E3D-44FE-9209-08188A76AF64}"/>
    <dgm:cxn modelId="{5D886E64-BE12-4EE1-AE29-9DAD981FC119}" srcId="{8A458A69-F38C-4993-AA1B-21B79C4672ED}" destId="{D29B7771-9577-4060-B2B7-764C6159E721}" srcOrd="2" destOrd="0" parTransId="{C750181C-063E-4F78-81A8-D36029E2E48B}" sibTransId="{880895A6-B48B-4E32-BF4D-9BBAB4C9568E}"/>
    <dgm:cxn modelId="{B73EDE66-9BA8-46AD-B80A-37A1A79D5D49}" srcId="{8A458A69-F38C-4993-AA1B-21B79C4672ED}" destId="{98BC899D-6458-4802-8B76-74E38791EBE1}" srcOrd="1" destOrd="0" parTransId="{2CF3636D-CD74-490C-A1A4-1DCA15165399}" sibTransId="{CAEE4C1D-5E3C-4571-AB29-DB26D2DC855C}"/>
    <dgm:cxn modelId="{89955377-B42F-4843-A8CB-6BFE3EFAD84B}" type="presOf" srcId="{865249EA-6F79-495A-AE71-5D72FFE6E2C1}" destId="{D4785CFE-40B9-40BE-B574-681156C7E79D}" srcOrd="0" destOrd="0" presId="urn:microsoft.com/office/officeart/2005/8/layout/default"/>
    <dgm:cxn modelId="{63ECAB79-67B2-4538-BF68-10C7CE5CEAC7}" srcId="{8A458A69-F38C-4993-AA1B-21B79C4672ED}" destId="{EB3038FE-9763-4F44-804F-0046DF08CE46}" srcOrd="4" destOrd="0" parTransId="{6071D2B5-2D2F-4D74-90A1-F411C2DC6654}" sibTransId="{8A9F9822-3160-480D-8AF5-3AC64C7A3253}"/>
    <dgm:cxn modelId="{72EA2F92-48E1-471D-B9A0-D356EE77BC52}" srcId="{8A458A69-F38C-4993-AA1B-21B79C4672ED}" destId="{6946A7A6-4675-4E80-A0E3-EF71609647BA}" srcOrd="12" destOrd="0" parTransId="{156D2182-EB6C-4FFD-892E-038D5A89B119}" sibTransId="{088FF889-5845-4656-8CCB-7C06A7B46C75}"/>
    <dgm:cxn modelId="{9438EB98-E6DA-4633-98F3-435E0DF70C4C}" srcId="{8A458A69-F38C-4993-AA1B-21B79C4672ED}" destId="{674CA3BC-98B6-4F20-B40D-9C8B0D145DE0}" srcOrd="11" destOrd="0" parTransId="{7618B57E-D02B-41D2-9AF7-7CA37D5DC667}" sibTransId="{ED3E30E2-A322-466E-BE75-35A7B79E1A9E}"/>
    <dgm:cxn modelId="{C13B7D99-2408-4B4E-B094-4A17DFFD6055}" srcId="{8A458A69-F38C-4993-AA1B-21B79C4672ED}" destId="{ABB96D28-8EC5-4255-AB77-D494D7A8953D}" srcOrd="8" destOrd="0" parTransId="{9F777216-2C3D-433C-B3D0-806EFC12A064}" sibTransId="{6AA69AD5-9A50-4A7C-942C-B592A52C8AF6}"/>
    <dgm:cxn modelId="{3CAE0DA8-34E0-41A9-BE26-478DFD3255F9}" srcId="{8A458A69-F38C-4993-AA1B-21B79C4672ED}" destId="{22109CB2-7D3A-4978-8EB0-B3525C4E66F4}" srcOrd="9" destOrd="0" parTransId="{728E8535-6388-49E2-9220-C22EEB38874D}" sibTransId="{3532CFBB-8C7D-413E-8F7A-FC153D25D667}"/>
    <dgm:cxn modelId="{D1D320B2-2F03-406D-860D-41852667E0BE}" type="presOf" srcId="{98BC899D-6458-4802-8B76-74E38791EBE1}" destId="{2F4C28E5-14BC-4F78-B462-C8F8D9997B4A}" srcOrd="0" destOrd="0" presId="urn:microsoft.com/office/officeart/2005/8/layout/default"/>
    <dgm:cxn modelId="{85F29DC4-26E1-4693-B153-37FA1510851A}" srcId="{8A458A69-F38C-4993-AA1B-21B79C4672ED}" destId="{5B6628DD-5587-4CEB-BF92-0383E052CACE}" srcOrd="3" destOrd="0" parTransId="{64551215-8729-4313-8DBA-F4B04D0C24B6}" sibTransId="{85B21A0C-070E-4EEB-82B9-3B2DA201DDA1}"/>
    <dgm:cxn modelId="{14B6A4C5-ABE4-428D-A3AC-2461B9EDDB20}" type="presOf" srcId="{D29B7771-9577-4060-B2B7-764C6159E721}" destId="{A2DD54B8-A30B-4C7A-AF2F-242DBDD2A3FD}" srcOrd="0" destOrd="0" presId="urn:microsoft.com/office/officeart/2005/8/layout/default"/>
    <dgm:cxn modelId="{4AB182CA-052D-496B-AF7D-6CFC952414C2}" type="presOf" srcId="{8A458A69-F38C-4993-AA1B-21B79C4672ED}" destId="{4E672CDE-748F-4861-8321-14B1CE4D70DD}" srcOrd="0" destOrd="0" presId="urn:microsoft.com/office/officeart/2005/8/layout/default"/>
    <dgm:cxn modelId="{41EEFDCC-FA6F-4028-80DD-B6E9721838EB}" type="presOf" srcId="{C115FB88-E097-4E6B-8CEE-444A68D84606}" destId="{BC9A1E57-45CD-468A-AA60-7BAF47589EBD}" srcOrd="0" destOrd="0" presId="urn:microsoft.com/office/officeart/2005/8/layout/default"/>
    <dgm:cxn modelId="{A3E11ACD-C10C-482A-8516-881B430CD709}" srcId="{8A458A69-F38C-4993-AA1B-21B79C4672ED}" destId="{865249EA-6F79-495A-AE71-5D72FFE6E2C1}" srcOrd="10" destOrd="0" parTransId="{B40AB7C8-4144-4A4E-BFC5-FD2C266DD86C}" sibTransId="{7CDEE48E-F921-4AEB-8E49-0BC753DBC7FA}"/>
    <dgm:cxn modelId="{76D651CF-5B38-440B-8947-5EE251597386}" type="presOf" srcId="{ABB96D28-8EC5-4255-AB77-D494D7A8953D}" destId="{3E24A2CE-A4BB-4E5B-B95D-637275412CA0}" srcOrd="0" destOrd="0" presId="urn:microsoft.com/office/officeart/2005/8/layout/default"/>
    <dgm:cxn modelId="{F989EDD6-8B92-4CC6-AB32-A237EC841293}" type="presOf" srcId="{5B6628DD-5587-4CEB-BF92-0383E052CACE}" destId="{DC91EBB2-F4B8-4EEC-8E3A-D38908217D8D}" srcOrd="0" destOrd="0" presId="urn:microsoft.com/office/officeart/2005/8/layout/default"/>
    <dgm:cxn modelId="{052A2BE7-D6AD-4D19-8ACF-1250FD6A1C79}" srcId="{8A458A69-F38C-4993-AA1B-21B79C4672ED}" destId="{9D69A2FC-0E64-42E9-978F-D8A667AA0925}" srcOrd="6" destOrd="0" parTransId="{9E636FFA-71D4-40F7-B221-EC94E2813031}" sibTransId="{30D2C24A-9313-4EB0-8B5A-9B8354BA8274}"/>
    <dgm:cxn modelId="{8C0E76EF-A4FA-4311-97F0-9B6B7F4C041C}" type="presOf" srcId="{1751BB41-8A77-4926-9BBB-7B4E6C768C2E}" destId="{B2E9C10B-DCAF-4FB3-B7BB-DD89505ECACA}" srcOrd="0" destOrd="0" presId="urn:microsoft.com/office/officeart/2005/8/layout/default"/>
    <dgm:cxn modelId="{5663A2F7-6B80-4FD8-B930-44F61AAE8C8B}" srcId="{8A458A69-F38C-4993-AA1B-21B79C4672ED}" destId="{1751BB41-8A77-4926-9BBB-7B4E6C768C2E}" srcOrd="5" destOrd="0" parTransId="{938ED73D-BB8C-422B-A623-8D8BB7516AD8}" sibTransId="{8346A3EF-3A18-4B2E-98B4-13AAB53A077B}"/>
    <dgm:cxn modelId="{89A37EFD-2F90-41C3-9B3E-9F03FCE8E1FF}" type="presOf" srcId="{6946A7A6-4675-4E80-A0E3-EF71609647BA}" destId="{8D4B670C-5F24-45D3-95C2-0915626A51C7}" srcOrd="0" destOrd="0" presId="urn:microsoft.com/office/officeart/2005/8/layout/default"/>
    <dgm:cxn modelId="{F75121FF-A1FE-4710-94AC-C383146A81D1}" type="presOf" srcId="{22109CB2-7D3A-4978-8EB0-B3525C4E66F4}" destId="{616B3D0D-CCC6-4B4F-9239-DE1DF023C79A}" srcOrd="0" destOrd="0" presId="urn:microsoft.com/office/officeart/2005/8/layout/default"/>
    <dgm:cxn modelId="{8E7973C1-00DB-4F38-B727-331042D45FC8}" type="presParOf" srcId="{4E672CDE-748F-4861-8321-14B1CE4D70DD}" destId="{79FB1290-5CA6-4F72-8D11-54DA114EF301}" srcOrd="0" destOrd="0" presId="urn:microsoft.com/office/officeart/2005/8/layout/default"/>
    <dgm:cxn modelId="{E395B825-B93F-4571-9485-FAD615D73FCE}" type="presParOf" srcId="{4E672CDE-748F-4861-8321-14B1CE4D70DD}" destId="{C7A4E019-7DC6-4373-94AB-35B37E17B643}" srcOrd="1" destOrd="0" presId="urn:microsoft.com/office/officeart/2005/8/layout/default"/>
    <dgm:cxn modelId="{127B2C2D-312E-485A-B228-00418721A95D}" type="presParOf" srcId="{4E672CDE-748F-4861-8321-14B1CE4D70DD}" destId="{2F4C28E5-14BC-4F78-B462-C8F8D9997B4A}" srcOrd="2" destOrd="0" presId="urn:microsoft.com/office/officeart/2005/8/layout/default"/>
    <dgm:cxn modelId="{41372BF2-123B-4991-B196-C45E40CC210C}" type="presParOf" srcId="{4E672CDE-748F-4861-8321-14B1CE4D70DD}" destId="{66E8AC17-5A9E-49A6-88C5-FB8EDFA58C78}" srcOrd="3" destOrd="0" presId="urn:microsoft.com/office/officeart/2005/8/layout/default"/>
    <dgm:cxn modelId="{F35FEAB1-F4BD-42DC-8734-082438050B54}" type="presParOf" srcId="{4E672CDE-748F-4861-8321-14B1CE4D70DD}" destId="{A2DD54B8-A30B-4C7A-AF2F-242DBDD2A3FD}" srcOrd="4" destOrd="0" presId="urn:microsoft.com/office/officeart/2005/8/layout/default"/>
    <dgm:cxn modelId="{5F28A208-D160-4DD1-83BC-4A2EE4EFDD0A}" type="presParOf" srcId="{4E672CDE-748F-4861-8321-14B1CE4D70DD}" destId="{327F8609-10C5-4531-9385-7F88B425C901}" srcOrd="5" destOrd="0" presId="urn:microsoft.com/office/officeart/2005/8/layout/default"/>
    <dgm:cxn modelId="{7081CEF3-CDB2-49E4-8D14-D605F52EA3DC}" type="presParOf" srcId="{4E672CDE-748F-4861-8321-14B1CE4D70DD}" destId="{DC91EBB2-F4B8-4EEC-8E3A-D38908217D8D}" srcOrd="6" destOrd="0" presId="urn:microsoft.com/office/officeart/2005/8/layout/default"/>
    <dgm:cxn modelId="{59E44B47-D953-4A7D-8BB4-8FED653BEFEC}" type="presParOf" srcId="{4E672CDE-748F-4861-8321-14B1CE4D70DD}" destId="{F283C908-9A22-4359-A9DB-96C50B283C0D}" srcOrd="7" destOrd="0" presId="urn:microsoft.com/office/officeart/2005/8/layout/default"/>
    <dgm:cxn modelId="{2EFF2957-A899-45AC-A384-22DEBD0C31CD}" type="presParOf" srcId="{4E672CDE-748F-4861-8321-14B1CE4D70DD}" destId="{4735367E-9F8D-4E70-ABEA-A49E954EEBBB}" srcOrd="8" destOrd="0" presId="urn:microsoft.com/office/officeart/2005/8/layout/default"/>
    <dgm:cxn modelId="{DE2C8067-C931-4EB0-B3C8-F69D563495A7}" type="presParOf" srcId="{4E672CDE-748F-4861-8321-14B1CE4D70DD}" destId="{003748D8-5DFC-4569-BE20-BCCA60F4D560}" srcOrd="9" destOrd="0" presId="urn:microsoft.com/office/officeart/2005/8/layout/default"/>
    <dgm:cxn modelId="{B4241C3D-24BB-492B-92AC-537B24000135}" type="presParOf" srcId="{4E672CDE-748F-4861-8321-14B1CE4D70DD}" destId="{B2E9C10B-DCAF-4FB3-B7BB-DD89505ECACA}" srcOrd="10" destOrd="0" presId="urn:microsoft.com/office/officeart/2005/8/layout/default"/>
    <dgm:cxn modelId="{8579BBC2-6626-4EFE-A241-5E0B91C6B147}" type="presParOf" srcId="{4E672CDE-748F-4861-8321-14B1CE4D70DD}" destId="{66809BB8-67B3-4BF0-A8CF-C0385937BA98}" srcOrd="11" destOrd="0" presId="urn:microsoft.com/office/officeart/2005/8/layout/default"/>
    <dgm:cxn modelId="{BE825588-FF7A-4744-A514-34AAF836237E}" type="presParOf" srcId="{4E672CDE-748F-4861-8321-14B1CE4D70DD}" destId="{EE28B91A-F895-4FEF-8C42-65DB2F83AEAA}" srcOrd="12" destOrd="0" presId="urn:microsoft.com/office/officeart/2005/8/layout/default"/>
    <dgm:cxn modelId="{24E30989-A9BA-48DB-B59E-AFD812A28D8D}" type="presParOf" srcId="{4E672CDE-748F-4861-8321-14B1CE4D70DD}" destId="{E023C164-E13C-4C88-AF5D-C2F2E9C080A0}" srcOrd="13" destOrd="0" presId="urn:microsoft.com/office/officeart/2005/8/layout/default"/>
    <dgm:cxn modelId="{12796A05-5B4A-4648-8326-D69F81A939EC}" type="presParOf" srcId="{4E672CDE-748F-4861-8321-14B1CE4D70DD}" destId="{BC9A1E57-45CD-468A-AA60-7BAF47589EBD}" srcOrd="14" destOrd="0" presId="urn:microsoft.com/office/officeart/2005/8/layout/default"/>
    <dgm:cxn modelId="{F86AE0B8-9C48-4ACD-AF42-5968D605D65B}" type="presParOf" srcId="{4E672CDE-748F-4861-8321-14B1CE4D70DD}" destId="{185E922A-5BA6-40DF-AADC-A969A5F883C1}" srcOrd="15" destOrd="0" presId="urn:microsoft.com/office/officeart/2005/8/layout/default"/>
    <dgm:cxn modelId="{B1375021-05C1-4F94-8AB1-1D64A0724102}" type="presParOf" srcId="{4E672CDE-748F-4861-8321-14B1CE4D70DD}" destId="{3E24A2CE-A4BB-4E5B-B95D-637275412CA0}" srcOrd="16" destOrd="0" presId="urn:microsoft.com/office/officeart/2005/8/layout/default"/>
    <dgm:cxn modelId="{40550EFE-0E92-400B-B9C2-E1A4E5B099DC}" type="presParOf" srcId="{4E672CDE-748F-4861-8321-14B1CE4D70DD}" destId="{94CED102-9EC1-4172-82E6-302B86D0187B}" srcOrd="17" destOrd="0" presId="urn:microsoft.com/office/officeart/2005/8/layout/default"/>
    <dgm:cxn modelId="{D67A8FB6-7857-4DF2-91C2-C482883C9DDD}" type="presParOf" srcId="{4E672CDE-748F-4861-8321-14B1CE4D70DD}" destId="{616B3D0D-CCC6-4B4F-9239-DE1DF023C79A}" srcOrd="18" destOrd="0" presId="urn:microsoft.com/office/officeart/2005/8/layout/default"/>
    <dgm:cxn modelId="{34B9EB43-FD20-4E5D-838C-F99591EE6E05}" type="presParOf" srcId="{4E672CDE-748F-4861-8321-14B1CE4D70DD}" destId="{ABC5169A-C819-4EF4-8AE9-AFF0D44E6618}" srcOrd="19" destOrd="0" presId="urn:microsoft.com/office/officeart/2005/8/layout/default"/>
    <dgm:cxn modelId="{4B81FA62-13A2-41C6-B5DE-EF701B71A614}" type="presParOf" srcId="{4E672CDE-748F-4861-8321-14B1CE4D70DD}" destId="{D4785CFE-40B9-40BE-B574-681156C7E79D}" srcOrd="20" destOrd="0" presId="urn:microsoft.com/office/officeart/2005/8/layout/default"/>
    <dgm:cxn modelId="{396C9716-1607-4367-BA74-F5DEB2CAF8C1}" type="presParOf" srcId="{4E672CDE-748F-4861-8321-14B1CE4D70DD}" destId="{C4E12E0C-76D2-46AA-95F3-8CADD71A463E}" srcOrd="21" destOrd="0" presId="urn:microsoft.com/office/officeart/2005/8/layout/default"/>
    <dgm:cxn modelId="{BCFE4869-C39B-4D95-9C3F-5A410783720D}" type="presParOf" srcId="{4E672CDE-748F-4861-8321-14B1CE4D70DD}" destId="{3BDA8A7D-0D7A-4E34-AA43-57EB3FE6CC79}" srcOrd="22" destOrd="0" presId="urn:microsoft.com/office/officeart/2005/8/layout/default"/>
    <dgm:cxn modelId="{8BD1AF4B-5326-4D3D-BDC1-36B3C52DC94B}" type="presParOf" srcId="{4E672CDE-748F-4861-8321-14B1CE4D70DD}" destId="{1C612275-A597-4CC2-9ED0-9B8152AFA398}" srcOrd="23" destOrd="0" presId="urn:microsoft.com/office/officeart/2005/8/layout/default"/>
    <dgm:cxn modelId="{55076F25-6514-4800-B41B-96DC33EC07A6}" type="presParOf" srcId="{4E672CDE-748F-4861-8321-14B1CE4D70DD}" destId="{8D4B670C-5F24-45D3-95C2-0915626A51C7}" srcOrd="24" destOrd="0" presId="urn:microsoft.com/office/officeart/2005/8/layout/default"/>
    <dgm:cxn modelId="{AA683DDF-A84D-4ED2-B766-3081C739AEB0}" type="presParOf" srcId="{4E672CDE-748F-4861-8321-14B1CE4D70DD}" destId="{A917D056-E2D8-4011-9068-3A4B66BE42D9}" srcOrd="25" destOrd="0" presId="urn:microsoft.com/office/officeart/2005/8/layout/default"/>
    <dgm:cxn modelId="{579660BB-F577-4A96-99ED-D151B623B89E}" type="presParOf" srcId="{4E672CDE-748F-4861-8321-14B1CE4D70DD}" destId="{62288D54-D2B8-4EF3-BF01-43ED4755A695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B1D996C-0482-4CEA-9B9E-2FD72A670D3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C0F4237D-EB5B-4F2D-BD89-FCA7B7728050}">
      <dgm:prSet phldrT="[Text]"/>
      <dgm:spPr/>
      <dgm:t>
        <a:bodyPr/>
        <a:lstStyle/>
        <a:p>
          <a:r>
            <a:rPr lang="en-US" dirty="0"/>
            <a:t>Information provision</a:t>
          </a:r>
          <a:endParaRPr lang="en-AU" dirty="0"/>
        </a:p>
      </dgm:t>
    </dgm:pt>
    <dgm:pt modelId="{D4DA0746-4DAA-435B-89F4-00DA7A364B4D}" type="parTrans" cxnId="{9C703FFF-FCD0-42B1-BDC0-F9341F98C94D}">
      <dgm:prSet/>
      <dgm:spPr/>
      <dgm:t>
        <a:bodyPr/>
        <a:lstStyle/>
        <a:p>
          <a:endParaRPr lang="en-AU"/>
        </a:p>
      </dgm:t>
    </dgm:pt>
    <dgm:pt modelId="{57676B92-B48D-49B4-BEF7-8ABEF8489CBF}" type="sibTrans" cxnId="{9C703FFF-FCD0-42B1-BDC0-F9341F98C94D}">
      <dgm:prSet/>
      <dgm:spPr/>
      <dgm:t>
        <a:bodyPr/>
        <a:lstStyle/>
        <a:p>
          <a:endParaRPr lang="en-AU"/>
        </a:p>
      </dgm:t>
    </dgm:pt>
    <dgm:pt modelId="{DA7D8879-81ED-4F5A-B550-A9FB41392ECA}">
      <dgm:prSet phldrT="[Text]"/>
      <dgm:spPr/>
      <dgm:t>
        <a:bodyPr/>
        <a:lstStyle/>
        <a:p>
          <a:r>
            <a:rPr lang="en-AU"/>
            <a:t>Where and from whom is native seed available</a:t>
          </a:r>
        </a:p>
      </dgm:t>
    </dgm:pt>
    <dgm:pt modelId="{898B7FF5-4511-48C4-BDAD-2EC9164E72D3}" type="parTrans" cxnId="{632B1330-4DA2-45A3-802E-16F48D7A46F9}">
      <dgm:prSet/>
      <dgm:spPr/>
      <dgm:t>
        <a:bodyPr/>
        <a:lstStyle/>
        <a:p>
          <a:endParaRPr lang="en-AU"/>
        </a:p>
      </dgm:t>
    </dgm:pt>
    <dgm:pt modelId="{90F81133-3FFD-4F90-8F67-1AD20303E9C2}" type="sibTrans" cxnId="{632B1330-4DA2-45A3-802E-16F48D7A46F9}">
      <dgm:prSet/>
      <dgm:spPr/>
      <dgm:t>
        <a:bodyPr/>
        <a:lstStyle/>
        <a:p>
          <a:endParaRPr lang="en-AU"/>
        </a:p>
      </dgm:t>
    </dgm:pt>
    <dgm:pt modelId="{4A322CA1-4F39-45D3-8CDB-D6382B6268B7}">
      <dgm:prSet phldrT="[Text]"/>
      <dgm:spPr/>
      <dgm:t>
        <a:bodyPr/>
        <a:lstStyle/>
        <a:p>
          <a:r>
            <a:rPr lang="en-US" dirty="0"/>
            <a:t>Quality </a:t>
          </a:r>
          <a:r>
            <a:rPr lang="en-US"/>
            <a:t>and standards</a:t>
          </a:r>
          <a:endParaRPr lang="en-AU" dirty="0"/>
        </a:p>
      </dgm:t>
    </dgm:pt>
    <dgm:pt modelId="{B92C6788-A138-4945-94F5-525A0C06A9DC}" type="parTrans" cxnId="{7B928580-0F5B-4478-B034-7E14C814FC37}">
      <dgm:prSet/>
      <dgm:spPr/>
      <dgm:t>
        <a:bodyPr/>
        <a:lstStyle/>
        <a:p>
          <a:endParaRPr lang="en-AU"/>
        </a:p>
      </dgm:t>
    </dgm:pt>
    <dgm:pt modelId="{267F0E76-84C5-48CB-B46F-1D7FE4E3312D}" type="sibTrans" cxnId="{7B928580-0F5B-4478-B034-7E14C814FC37}">
      <dgm:prSet/>
      <dgm:spPr/>
      <dgm:t>
        <a:bodyPr/>
        <a:lstStyle/>
        <a:p>
          <a:endParaRPr lang="en-AU"/>
        </a:p>
      </dgm:t>
    </dgm:pt>
    <dgm:pt modelId="{46934485-9C57-4F51-A0B1-67CA9E70C9DE}">
      <dgm:prSet phldrT="[Text]"/>
      <dgm:spPr/>
      <dgm:t>
        <a:bodyPr/>
        <a:lstStyle/>
        <a:p>
          <a:r>
            <a:rPr lang="en-AU"/>
            <a:t>Best practice standards for using native seed</a:t>
          </a:r>
        </a:p>
      </dgm:t>
    </dgm:pt>
    <dgm:pt modelId="{C9B73FF9-486C-4693-B333-5A7C83702069}" type="parTrans" cxnId="{026D608A-041C-415F-B817-0D7BA5081123}">
      <dgm:prSet/>
      <dgm:spPr/>
      <dgm:t>
        <a:bodyPr/>
        <a:lstStyle/>
        <a:p>
          <a:endParaRPr lang="en-AU"/>
        </a:p>
      </dgm:t>
    </dgm:pt>
    <dgm:pt modelId="{3BC4BB77-F818-47D5-9B09-658E915B2D74}" type="sibTrans" cxnId="{026D608A-041C-415F-B817-0D7BA5081123}">
      <dgm:prSet/>
      <dgm:spPr/>
      <dgm:t>
        <a:bodyPr/>
        <a:lstStyle/>
        <a:p>
          <a:endParaRPr lang="en-AU"/>
        </a:p>
      </dgm:t>
    </dgm:pt>
    <dgm:pt modelId="{5F0A8542-0A38-40AD-AC8D-243B9A1014AF}">
      <dgm:prSet phldrT="[Text]"/>
      <dgm:spPr/>
      <dgm:t>
        <a:bodyPr/>
        <a:lstStyle/>
        <a:p>
          <a:r>
            <a:rPr lang="en-US" dirty="0"/>
            <a:t>Smarter regulation</a:t>
          </a:r>
          <a:endParaRPr lang="en-AU" dirty="0"/>
        </a:p>
      </dgm:t>
    </dgm:pt>
    <dgm:pt modelId="{B2DDCC4C-55C7-4CFC-A06B-A7FC7B2F55E2}" type="parTrans" cxnId="{605C8575-D64D-4F2B-814F-2B12E4187E83}">
      <dgm:prSet/>
      <dgm:spPr/>
      <dgm:t>
        <a:bodyPr/>
        <a:lstStyle/>
        <a:p>
          <a:endParaRPr lang="en-AU"/>
        </a:p>
      </dgm:t>
    </dgm:pt>
    <dgm:pt modelId="{875F7BD8-A93F-4F62-B6A4-7C3419071214}" type="sibTrans" cxnId="{605C8575-D64D-4F2B-814F-2B12E4187E83}">
      <dgm:prSet/>
      <dgm:spPr/>
      <dgm:t>
        <a:bodyPr/>
        <a:lstStyle/>
        <a:p>
          <a:endParaRPr lang="en-AU"/>
        </a:p>
      </dgm:t>
    </dgm:pt>
    <dgm:pt modelId="{7D863FB9-6853-4BC7-960D-D659E0E80043}">
      <dgm:prSet phldrT="[Text]"/>
      <dgm:spPr/>
      <dgm:t>
        <a:bodyPr/>
        <a:lstStyle/>
        <a:p>
          <a:r>
            <a:rPr lang="en-AU"/>
            <a:t>Access to and sustaining seed sources</a:t>
          </a:r>
        </a:p>
      </dgm:t>
    </dgm:pt>
    <dgm:pt modelId="{D5C02995-687C-438C-967B-E391F6522760}" type="parTrans" cxnId="{D935CDDB-9DBB-49F8-808A-4064A0212111}">
      <dgm:prSet/>
      <dgm:spPr/>
      <dgm:t>
        <a:bodyPr/>
        <a:lstStyle/>
        <a:p>
          <a:endParaRPr lang="en-AU"/>
        </a:p>
      </dgm:t>
    </dgm:pt>
    <dgm:pt modelId="{C6F4A47F-459A-446D-A8FA-650019CE1EC5}" type="sibTrans" cxnId="{D935CDDB-9DBB-49F8-808A-4064A0212111}">
      <dgm:prSet/>
      <dgm:spPr/>
      <dgm:t>
        <a:bodyPr/>
        <a:lstStyle/>
        <a:p>
          <a:endParaRPr lang="en-AU"/>
        </a:p>
      </dgm:t>
    </dgm:pt>
    <dgm:pt modelId="{9C3CE187-D4A9-481A-85B1-000904C7F334}">
      <dgm:prSet phldrT="[Text]"/>
      <dgm:spPr/>
      <dgm:t>
        <a:bodyPr/>
        <a:lstStyle/>
        <a:p>
          <a:r>
            <a:rPr lang="en-AU"/>
            <a:t>Ensuring native seed can be used widely and appropriately</a:t>
          </a:r>
        </a:p>
      </dgm:t>
    </dgm:pt>
    <dgm:pt modelId="{75E0441E-46E4-497C-B190-7B63C1B774FD}" type="parTrans" cxnId="{EFBB8090-F7D6-40F8-A285-09978B5BCE6E}">
      <dgm:prSet/>
      <dgm:spPr/>
      <dgm:t>
        <a:bodyPr/>
        <a:lstStyle/>
        <a:p>
          <a:endParaRPr lang="en-AU"/>
        </a:p>
      </dgm:t>
    </dgm:pt>
    <dgm:pt modelId="{8206B4D7-E99E-4EC7-92F1-6DE8D6F4783B}" type="sibTrans" cxnId="{EFBB8090-F7D6-40F8-A285-09978B5BCE6E}">
      <dgm:prSet/>
      <dgm:spPr/>
      <dgm:t>
        <a:bodyPr/>
        <a:lstStyle/>
        <a:p>
          <a:endParaRPr lang="en-AU"/>
        </a:p>
      </dgm:t>
    </dgm:pt>
    <dgm:pt modelId="{AD8E5315-90AD-4514-9AB4-83E4BD391CCF}">
      <dgm:prSet phldrT="[Text]"/>
      <dgm:spPr/>
      <dgm:t>
        <a:bodyPr/>
        <a:lstStyle/>
        <a:p>
          <a:r>
            <a:rPr lang="en-US" dirty="0"/>
            <a:t>Capacity building</a:t>
          </a:r>
          <a:endParaRPr lang="en-AU" dirty="0"/>
        </a:p>
      </dgm:t>
    </dgm:pt>
    <dgm:pt modelId="{24AE224C-A093-4F53-BEAB-6379D1F453FE}" type="parTrans" cxnId="{7E16B44A-32EC-40DE-B74B-7C90236EC8AB}">
      <dgm:prSet/>
      <dgm:spPr/>
      <dgm:t>
        <a:bodyPr/>
        <a:lstStyle/>
        <a:p>
          <a:endParaRPr lang="en-AU"/>
        </a:p>
      </dgm:t>
    </dgm:pt>
    <dgm:pt modelId="{2C5F211C-01BD-4C3B-95C1-FB213EEA08F5}" type="sibTrans" cxnId="{7E16B44A-32EC-40DE-B74B-7C90236EC8AB}">
      <dgm:prSet/>
      <dgm:spPr/>
      <dgm:t>
        <a:bodyPr/>
        <a:lstStyle/>
        <a:p>
          <a:endParaRPr lang="en-AU"/>
        </a:p>
      </dgm:t>
    </dgm:pt>
    <dgm:pt modelId="{E72571E6-98B1-4411-AA40-E5115A5FF95C}">
      <dgm:prSet phldrT="[Text]"/>
      <dgm:spPr/>
      <dgm:t>
        <a:bodyPr/>
        <a:lstStyle/>
        <a:p>
          <a:r>
            <a:rPr lang="en-US" dirty="0"/>
            <a:t>Research &amp; development</a:t>
          </a:r>
          <a:endParaRPr lang="en-AU" dirty="0"/>
        </a:p>
      </dgm:t>
    </dgm:pt>
    <dgm:pt modelId="{263D7C4E-C253-4B6F-AB47-E63534AD08C7}" type="parTrans" cxnId="{C1C6749F-4ABA-4152-B823-9A637E8289B8}">
      <dgm:prSet/>
      <dgm:spPr/>
      <dgm:t>
        <a:bodyPr/>
        <a:lstStyle/>
        <a:p>
          <a:endParaRPr lang="en-AU"/>
        </a:p>
      </dgm:t>
    </dgm:pt>
    <dgm:pt modelId="{4E0784E9-4965-49E4-B7B2-FD913B74BF52}" type="sibTrans" cxnId="{C1C6749F-4ABA-4152-B823-9A637E8289B8}">
      <dgm:prSet/>
      <dgm:spPr/>
      <dgm:t>
        <a:bodyPr/>
        <a:lstStyle/>
        <a:p>
          <a:endParaRPr lang="en-AU"/>
        </a:p>
      </dgm:t>
    </dgm:pt>
    <dgm:pt modelId="{5E76574D-8F38-4C89-B34F-D53597CB5A6A}">
      <dgm:prSet/>
      <dgm:spPr/>
      <dgm:t>
        <a:bodyPr/>
        <a:lstStyle/>
        <a:p>
          <a:r>
            <a:rPr lang="en-AU"/>
            <a:t>Enabling and promoting the wider use of native seeds</a:t>
          </a:r>
        </a:p>
      </dgm:t>
    </dgm:pt>
    <dgm:pt modelId="{356025F0-6895-4F6D-8704-F35FE003C439}" type="parTrans" cxnId="{75143360-F12B-45D6-9E03-2665E89A5DDE}">
      <dgm:prSet/>
      <dgm:spPr/>
      <dgm:t>
        <a:bodyPr/>
        <a:lstStyle/>
        <a:p>
          <a:endParaRPr lang="en-AU"/>
        </a:p>
      </dgm:t>
    </dgm:pt>
    <dgm:pt modelId="{396E0591-AEAF-4E23-AEBD-D658627406FB}" type="sibTrans" cxnId="{75143360-F12B-45D6-9E03-2665E89A5DDE}">
      <dgm:prSet/>
      <dgm:spPr/>
      <dgm:t>
        <a:bodyPr/>
        <a:lstStyle/>
        <a:p>
          <a:endParaRPr lang="en-AU"/>
        </a:p>
      </dgm:t>
    </dgm:pt>
    <dgm:pt modelId="{F565EE3B-1CBE-4795-B08C-2A6ABA2AD316}">
      <dgm:prSet/>
      <dgm:spPr/>
      <dgm:t>
        <a:bodyPr/>
        <a:lstStyle/>
        <a:p>
          <a:r>
            <a:rPr lang="en-AU"/>
            <a:t>Fundamental R&amp;D on properties and potential</a:t>
          </a:r>
        </a:p>
      </dgm:t>
    </dgm:pt>
    <dgm:pt modelId="{D1AA5E71-6133-44C7-BEEB-0B6C98FC4090}" type="parTrans" cxnId="{788BB7FB-3882-41C7-AA14-7EF22C718D48}">
      <dgm:prSet/>
      <dgm:spPr/>
      <dgm:t>
        <a:bodyPr/>
        <a:lstStyle/>
        <a:p>
          <a:endParaRPr lang="en-AU"/>
        </a:p>
      </dgm:t>
    </dgm:pt>
    <dgm:pt modelId="{1FACF299-4895-49D7-ABDF-8D2A3B509874}" type="sibTrans" cxnId="{788BB7FB-3882-41C7-AA14-7EF22C718D48}">
      <dgm:prSet/>
      <dgm:spPr/>
      <dgm:t>
        <a:bodyPr/>
        <a:lstStyle/>
        <a:p>
          <a:endParaRPr lang="en-AU"/>
        </a:p>
      </dgm:t>
    </dgm:pt>
    <dgm:pt modelId="{D6D3D349-4E57-4CC0-BE8C-B9D4841B4ED9}">
      <dgm:prSet/>
      <dgm:spPr/>
      <dgm:t>
        <a:bodyPr/>
        <a:lstStyle/>
        <a:p>
          <a:r>
            <a:rPr lang="en-AU"/>
            <a:t>Technology and applied R&amp;D for sector use</a:t>
          </a:r>
        </a:p>
      </dgm:t>
    </dgm:pt>
    <dgm:pt modelId="{1345C4D3-1D3E-4C19-94D7-43731FD91D30}" type="parTrans" cxnId="{0CC75803-F863-4020-ADF7-B268DC74126C}">
      <dgm:prSet/>
      <dgm:spPr/>
      <dgm:t>
        <a:bodyPr/>
        <a:lstStyle/>
        <a:p>
          <a:endParaRPr lang="en-AU"/>
        </a:p>
      </dgm:t>
    </dgm:pt>
    <dgm:pt modelId="{8A917668-9791-4E47-8520-75186C715933}" type="sibTrans" cxnId="{0CC75803-F863-4020-ADF7-B268DC74126C}">
      <dgm:prSet/>
      <dgm:spPr/>
      <dgm:t>
        <a:bodyPr/>
        <a:lstStyle/>
        <a:p>
          <a:endParaRPr lang="en-AU"/>
        </a:p>
      </dgm:t>
    </dgm:pt>
    <dgm:pt modelId="{1472F3A5-F4F5-4045-B128-18DE9083E5D0}">
      <dgm:prSet/>
      <dgm:spPr/>
      <dgm:t>
        <a:bodyPr/>
        <a:lstStyle/>
        <a:p>
          <a:r>
            <a:rPr lang="en-AU"/>
            <a:t>Where and when is native seed needed</a:t>
          </a:r>
        </a:p>
      </dgm:t>
    </dgm:pt>
    <dgm:pt modelId="{E5B4ED1E-25CD-456D-8076-EF4CAFBB6135}" type="parTrans" cxnId="{89F9868C-C213-41B2-93E5-4AC58B1F7975}">
      <dgm:prSet/>
      <dgm:spPr/>
      <dgm:t>
        <a:bodyPr/>
        <a:lstStyle/>
        <a:p>
          <a:endParaRPr lang="en-AU"/>
        </a:p>
      </dgm:t>
    </dgm:pt>
    <dgm:pt modelId="{73786BB5-9E29-49AF-8A36-BC5C608D8FF1}" type="sibTrans" cxnId="{89F9868C-C213-41B2-93E5-4AC58B1F7975}">
      <dgm:prSet/>
      <dgm:spPr/>
      <dgm:t>
        <a:bodyPr/>
        <a:lstStyle/>
        <a:p>
          <a:endParaRPr lang="en-AU"/>
        </a:p>
      </dgm:t>
    </dgm:pt>
    <dgm:pt modelId="{F796AFE0-DEC8-47DF-BF8C-75D626BA7D9F}">
      <dgm:prSet/>
      <dgm:spPr/>
      <dgm:t>
        <a:bodyPr/>
        <a:lstStyle/>
        <a:p>
          <a:r>
            <a:rPr lang="en-AU"/>
            <a:t>What is the quality of available native seed</a:t>
          </a:r>
        </a:p>
      </dgm:t>
    </dgm:pt>
    <dgm:pt modelId="{6210565C-C5B1-41ED-8C6E-7B386E2C08B4}" type="parTrans" cxnId="{A853EE09-0A30-40D2-BCA7-CD36604C9C95}">
      <dgm:prSet/>
      <dgm:spPr/>
      <dgm:t>
        <a:bodyPr/>
        <a:lstStyle/>
        <a:p>
          <a:endParaRPr lang="en-AU"/>
        </a:p>
      </dgm:t>
    </dgm:pt>
    <dgm:pt modelId="{352DF4B3-E439-4B74-81B1-AAE9584B0CD4}" type="sibTrans" cxnId="{A853EE09-0A30-40D2-BCA7-CD36604C9C95}">
      <dgm:prSet/>
      <dgm:spPr/>
      <dgm:t>
        <a:bodyPr/>
        <a:lstStyle/>
        <a:p>
          <a:endParaRPr lang="en-AU"/>
        </a:p>
      </dgm:t>
    </dgm:pt>
    <dgm:pt modelId="{45610A7B-5A82-4891-91A3-A09EA4CC58C1}">
      <dgm:prSet/>
      <dgm:spPr/>
      <dgm:t>
        <a:bodyPr/>
        <a:lstStyle/>
        <a:p>
          <a:r>
            <a:rPr lang="en-AU"/>
            <a:t>Developing skills and infrastructure to sustain/expand</a:t>
          </a:r>
        </a:p>
      </dgm:t>
    </dgm:pt>
    <dgm:pt modelId="{D607E80D-D76C-46DD-8935-101D9BBF4082}" type="parTrans" cxnId="{EE73A77E-FD15-4F22-BF98-3036548950F0}">
      <dgm:prSet/>
      <dgm:spPr/>
      <dgm:t>
        <a:bodyPr/>
        <a:lstStyle/>
        <a:p>
          <a:endParaRPr lang="en-AU"/>
        </a:p>
      </dgm:t>
    </dgm:pt>
    <dgm:pt modelId="{82E7C79B-5D58-49D5-818C-618B6AA1FCD9}" type="sibTrans" cxnId="{EE73A77E-FD15-4F22-BF98-3036548950F0}">
      <dgm:prSet/>
      <dgm:spPr/>
      <dgm:t>
        <a:bodyPr/>
        <a:lstStyle/>
        <a:p>
          <a:endParaRPr lang="en-AU"/>
        </a:p>
      </dgm:t>
    </dgm:pt>
    <dgm:pt modelId="{97706434-3920-43A1-AD25-7A9C71CFACE3}" type="pres">
      <dgm:prSet presAssocID="{3B1D996C-0482-4CEA-9B9E-2FD72A670D3F}" presName="theList" presStyleCnt="0">
        <dgm:presLayoutVars>
          <dgm:dir/>
          <dgm:animLvl val="lvl"/>
          <dgm:resizeHandles val="exact"/>
        </dgm:presLayoutVars>
      </dgm:prSet>
      <dgm:spPr/>
    </dgm:pt>
    <dgm:pt modelId="{4FF79918-B4F4-4B02-A7F8-A84EBC08E64B}" type="pres">
      <dgm:prSet presAssocID="{C0F4237D-EB5B-4F2D-BD89-FCA7B7728050}" presName="compNode" presStyleCnt="0"/>
      <dgm:spPr/>
    </dgm:pt>
    <dgm:pt modelId="{9BC1EE2E-D77A-4B13-848F-B586373880D2}" type="pres">
      <dgm:prSet presAssocID="{C0F4237D-EB5B-4F2D-BD89-FCA7B7728050}" presName="aNode" presStyleLbl="bgShp" presStyleIdx="0" presStyleCnt="5"/>
      <dgm:spPr/>
    </dgm:pt>
    <dgm:pt modelId="{C74EDDC2-9EAC-4113-974D-3B208AC55F17}" type="pres">
      <dgm:prSet presAssocID="{C0F4237D-EB5B-4F2D-BD89-FCA7B7728050}" presName="textNode" presStyleLbl="bgShp" presStyleIdx="0" presStyleCnt="5"/>
      <dgm:spPr/>
    </dgm:pt>
    <dgm:pt modelId="{AE080A52-A4E1-4DF6-B34B-03B88EDC18EA}" type="pres">
      <dgm:prSet presAssocID="{C0F4237D-EB5B-4F2D-BD89-FCA7B7728050}" presName="compChildNode" presStyleCnt="0"/>
      <dgm:spPr/>
    </dgm:pt>
    <dgm:pt modelId="{A0A8F507-6AD7-4288-9516-74BABDAC87E7}" type="pres">
      <dgm:prSet presAssocID="{C0F4237D-EB5B-4F2D-BD89-FCA7B7728050}" presName="theInnerList" presStyleCnt="0"/>
      <dgm:spPr/>
    </dgm:pt>
    <dgm:pt modelId="{2C4988A9-70E8-4213-BBED-7FBACE6EF8CA}" type="pres">
      <dgm:prSet presAssocID="{1472F3A5-F4F5-4045-B128-18DE9083E5D0}" presName="childNode" presStyleLbl="node1" presStyleIdx="0" presStyleCnt="10">
        <dgm:presLayoutVars>
          <dgm:bulletEnabled val="1"/>
        </dgm:presLayoutVars>
      </dgm:prSet>
      <dgm:spPr/>
    </dgm:pt>
    <dgm:pt modelId="{108A3A91-8952-4ACE-B6F7-FDDCE429C4A3}" type="pres">
      <dgm:prSet presAssocID="{1472F3A5-F4F5-4045-B128-18DE9083E5D0}" presName="aSpace2" presStyleCnt="0"/>
      <dgm:spPr/>
    </dgm:pt>
    <dgm:pt modelId="{40C905E5-CDA9-463A-85A0-4550FC8E7142}" type="pres">
      <dgm:prSet presAssocID="{DA7D8879-81ED-4F5A-B550-A9FB41392ECA}" presName="childNode" presStyleLbl="node1" presStyleIdx="1" presStyleCnt="10">
        <dgm:presLayoutVars>
          <dgm:bulletEnabled val="1"/>
        </dgm:presLayoutVars>
      </dgm:prSet>
      <dgm:spPr/>
    </dgm:pt>
    <dgm:pt modelId="{ACB8E1A2-9DD5-452E-B0D1-73D485F2B88A}" type="pres">
      <dgm:prSet presAssocID="{C0F4237D-EB5B-4F2D-BD89-FCA7B7728050}" presName="aSpace" presStyleCnt="0"/>
      <dgm:spPr/>
    </dgm:pt>
    <dgm:pt modelId="{643B14F7-15B7-4C37-BD69-409E9D063D46}" type="pres">
      <dgm:prSet presAssocID="{4A322CA1-4F39-45D3-8CDB-D6382B6268B7}" presName="compNode" presStyleCnt="0"/>
      <dgm:spPr/>
    </dgm:pt>
    <dgm:pt modelId="{2802F463-41D2-4D86-8BC7-C2C44163C667}" type="pres">
      <dgm:prSet presAssocID="{4A322CA1-4F39-45D3-8CDB-D6382B6268B7}" presName="aNode" presStyleLbl="bgShp" presStyleIdx="1" presStyleCnt="5"/>
      <dgm:spPr/>
    </dgm:pt>
    <dgm:pt modelId="{AB61E0A3-D3DB-40F5-A2C2-4707B0D1B7FB}" type="pres">
      <dgm:prSet presAssocID="{4A322CA1-4F39-45D3-8CDB-D6382B6268B7}" presName="textNode" presStyleLbl="bgShp" presStyleIdx="1" presStyleCnt="5"/>
      <dgm:spPr/>
    </dgm:pt>
    <dgm:pt modelId="{646FE317-7D9B-43BC-8925-B1D2A9F3F6D3}" type="pres">
      <dgm:prSet presAssocID="{4A322CA1-4F39-45D3-8CDB-D6382B6268B7}" presName="compChildNode" presStyleCnt="0"/>
      <dgm:spPr/>
    </dgm:pt>
    <dgm:pt modelId="{21AA0631-49AF-4EA9-86DB-69AF1F65B946}" type="pres">
      <dgm:prSet presAssocID="{4A322CA1-4F39-45D3-8CDB-D6382B6268B7}" presName="theInnerList" presStyleCnt="0"/>
      <dgm:spPr/>
    </dgm:pt>
    <dgm:pt modelId="{9F37A846-D76E-4E0C-95F8-449CB15F02AC}" type="pres">
      <dgm:prSet presAssocID="{F796AFE0-DEC8-47DF-BF8C-75D626BA7D9F}" presName="childNode" presStyleLbl="node1" presStyleIdx="2" presStyleCnt="10">
        <dgm:presLayoutVars>
          <dgm:bulletEnabled val="1"/>
        </dgm:presLayoutVars>
      </dgm:prSet>
      <dgm:spPr/>
    </dgm:pt>
    <dgm:pt modelId="{06CFC13F-74B1-4C7C-88DD-91B99FBB1ACE}" type="pres">
      <dgm:prSet presAssocID="{F796AFE0-DEC8-47DF-BF8C-75D626BA7D9F}" presName="aSpace2" presStyleCnt="0"/>
      <dgm:spPr/>
    </dgm:pt>
    <dgm:pt modelId="{BC605849-D49C-4B4A-A4F4-6C6183E8928A}" type="pres">
      <dgm:prSet presAssocID="{46934485-9C57-4F51-A0B1-67CA9E70C9DE}" presName="childNode" presStyleLbl="node1" presStyleIdx="3" presStyleCnt="10">
        <dgm:presLayoutVars>
          <dgm:bulletEnabled val="1"/>
        </dgm:presLayoutVars>
      </dgm:prSet>
      <dgm:spPr/>
    </dgm:pt>
    <dgm:pt modelId="{3025EFE4-DA3F-465C-89AF-2E1510034DFC}" type="pres">
      <dgm:prSet presAssocID="{4A322CA1-4F39-45D3-8CDB-D6382B6268B7}" presName="aSpace" presStyleCnt="0"/>
      <dgm:spPr/>
    </dgm:pt>
    <dgm:pt modelId="{7976C052-FF30-49DC-B5DF-E12D57B2F69B}" type="pres">
      <dgm:prSet presAssocID="{5F0A8542-0A38-40AD-AC8D-243B9A1014AF}" presName="compNode" presStyleCnt="0"/>
      <dgm:spPr/>
    </dgm:pt>
    <dgm:pt modelId="{3994FDC2-F1EF-4E75-8D1F-157D6A2B65E8}" type="pres">
      <dgm:prSet presAssocID="{5F0A8542-0A38-40AD-AC8D-243B9A1014AF}" presName="aNode" presStyleLbl="bgShp" presStyleIdx="2" presStyleCnt="5"/>
      <dgm:spPr/>
    </dgm:pt>
    <dgm:pt modelId="{267893D8-76A9-4928-A1C7-8B0E8D406ED1}" type="pres">
      <dgm:prSet presAssocID="{5F0A8542-0A38-40AD-AC8D-243B9A1014AF}" presName="textNode" presStyleLbl="bgShp" presStyleIdx="2" presStyleCnt="5"/>
      <dgm:spPr/>
    </dgm:pt>
    <dgm:pt modelId="{D2D513C2-9F53-41A1-9719-7CC1892B76D9}" type="pres">
      <dgm:prSet presAssocID="{5F0A8542-0A38-40AD-AC8D-243B9A1014AF}" presName="compChildNode" presStyleCnt="0"/>
      <dgm:spPr/>
    </dgm:pt>
    <dgm:pt modelId="{52682B19-FD54-4CF8-BE0D-EB78EC1A8923}" type="pres">
      <dgm:prSet presAssocID="{5F0A8542-0A38-40AD-AC8D-243B9A1014AF}" presName="theInnerList" presStyleCnt="0"/>
      <dgm:spPr/>
    </dgm:pt>
    <dgm:pt modelId="{C3BFD365-554D-4932-95D2-7DEF42181F9A}" type="pres">
      <dgm:prSet presAssocID="{7D863FB9-6853-4BC7-960D-D659E0E80043}" presName="childNode" presStyleLbl="node1" presStyleIdx="4" presStyleCnt="10">
        <dgm:presLayoutVars>
          <dgm:bulletEnabled val="1"/>
        </dgm:presLayoutVars>
      </dgm:prSet>
      <dgm:spPr/>
    </dgm:pt>
    <dgm:pt modelId="{A17083D0-54FC-4169-ACA7-488A6D5D97BC}" type="pres">
      <dgm:prSet presAssocID="{7D863FB9-6853-4BC7-960D-D659E0E80043}" presName="aSpace2" presStyleCnt="0"/>
      <dgm:spPr/>
    </dgm:pt>
    <dgm:pt modelId="{C3D0D8F4-579B-42E0-8009-1D3AB31760DD}" type="pres">
      <dgm:prSet presAssocID="{9C3CE187-D4A9-481A-85B1-000904C7F334}" presName="childNode" presStyleLbl="node1" presStyleIdx="5" presStyleCnt="10">
        <dgm:presLayoutVars>
          <dgm:bulletEnabled val="1"/>
        </dgm:presLayoutVars>
      </dgm:prSet>
      <dgm:spPr/>
    </dgm:pt>
    <dgm:pt modelId="{4DCCB7BB-A6C5-4A61-A2AE-1171FFCF61AA}" type="pres">
      <dgm:prSet presAssocID="{5F0A8542-0A38-40AD-AC8D-243B9A1014AF}" presName="aSpace" presStyleCnt="0"/>
      <dgm:spPr/>
    </dgm:pt>
    <dgm:pt modelId="{A4204868-9C76-473F-9EE3-6BDC018EBB89}" type="pres">
      <dgm:prSet presAssocID="{AD8E5315-90AD-4514-9AB4-83E4BD391CCF}" presName="compNode" presStyleCnt="0"/>
      <dgm:spPr/>
    </dgm:pt>
    <dgm:pt modelId="{50AB163E-D774-471F-B436-D6AE36645FB9}" type="pres">
      <dgm:prSet presAssocID="{AD8E5315-90AD-4514-9AB4-83E4BD391CCF}" presName="aNode" presStyleLbl="bgShp" presStyleIdx="3" presStyleCnt="5"/>
      <dgm:spPr/>
    </dgm:pt>
    <dgm:pt modelId="{5697D4F2-E7D0-4B21-A9CC-25A3BDDB68D5}" type="pres">
      <dgm:prSet presAssocID="{AD8E5315-90AD-4514-9AB4-83E4BD391CCF}" presName="textNode" presStyleLbl="bgShp" presStyleIdx="3" presStyleCnt="5"/>
      <dgm:spPr/>
    </dgm:pt>
    <dgm:pt modelId="{2B79F37D-5CED-4972-A83C-90BF780F47D3}" type="pres">
      <dgm:prSet presAssocID="{AD8E5315-90AD-4514-9AB4-83E4BD391CCF}" presName="compChildNode" presStyleCnt="0"/>
      <dgm:spPr/>
    </dgm:pt>
    <dgm:pt modelId="{87379B56-4EC1-4430-87BB-56610575C2C9}" type="pres">
      <dgm:prSet presAssocID="{AD8E5315-90AD-4514-9AB4-83E4BD391CCF}" presName="theInnerList" presStyleCnt="0"/>
      <dgm:spPr/>
    </dgm:pt>
    <dgm:pt modelId="{29F2E835-03E9-4476-8C31-092C27279F18}" type="pres">
      <dgm:prSet presAssocID="{45610A7B-5A82-4891-91A3-A09EA4CC58C1}" presName="childNode" presStyleLbl="node1" presStyleIdx="6" presStyleCnt="10">
        <dgm:presLayoutVars>
          <dgm:bulletEnabled val="1"/>
        </dgm:presLayoutVars>
      </dgm:prSet>
      <dgm:spPr/>
    </dgm:pt>
    <dgm:pt modelId="{10C23462-2E82-43AF-A771-890C0FC9963B}" type="pres">
      <dgm:prSet presAssocID="{45610A7B-5A82-4891-91A3-A09EA4CC58C1}" presName="aSpace2" presStyleCnt="0"/>
      <dgm:spPr/>
    </dgm:pt>
    <dgm:pt modelId="{C078D853-C440-40F6-B23C-43F4326B540A}" type="pres">
      <dgm:prSet presAssocID="{5E76574D-8F38-4C89-B34F-D53597CB5A6A}" presName="childNode" presStyleLbl="node1" presStyleIdx="7" presStyleCnt="10">
        <dgm:presLayoutVars>
          <dgm:bulletEnabled val="1"/>
        </dgm:presLayoutVars>
      </dgm:prSet>
      <dgm:spPr/>
    </dgm:pt>
    <dgm:pt modelId="{DB2F050D-E0F2-4BB6-B832-2EC858E1DE0A}" type="pres">
      <dgm:prSet presAssocID="{AD8E5315-90AD-4514-9AB4-83E4BD391CCF}" presName="aSpace" presStyleCnt="0"/>
      <dgm:spPr/>
    </dgm:pt>
    <dgm:pt modelId="{EF274C90-119F-4BE9-9103-3A3932088A1E}" type="pres">
      <dgm:prSet presAssocID="{E72571E6-98B1-4411-AA40-E5115A5FF95C}" presName="compNode" presStyleCnt="0"/>
      <dgm:spPr/>
    </dgm:pt>
    <dgm:pt modelId="{2AE99A30-08C2-4155-8242-9BFDC97C2F11}" type="pres">
      <dgm:prSet presAssocID="{E72571E6-98B1-4411-AA40-E5115A5FF95C}" presName="aNode" presStyleLbl="bgShp" presStyleIdx="4" presStyleCnt="5"/>
      <dgm:spPr/>
    </dgm:pt>
    <dgm:pt modelId="{9956A9CF-63DE-4718-89DD-4DA1E9929856}" type="pres">
      <dgm:prSet presAssocID="{E72571E6-98B1-4411-AA40-E5115A5FF95C}" presName="textNode" presStyleLbl="bgShp" presStyleIdx="4" presStyleCnt="5"/>
      <dgm:spPr/>
    </dgm:pt>
    <dgm:pt modelId="{51718F44-30AC-4E37-8EBE-388BE8B359B8}" type="pres">
      <dgm:prSet presAssocID="{E72571E6-98B1-4411-AA40-E5115A5FF95C}" presName="compChildNode" presStyleCnt="0"/>
      <dgm:spPr/>
    </dgm:pt>
    <dgm:pt modelId="{6C339A91-355A-49BF-9FDC-326DA3CA4B98}" type="pres">
      <dgm:prSet presAssocID="{E72571E6-98B1-4411-AA40-E5115A5FF95C}" presName="theInnerList" presStyleCnt="0"/>
      <dgm:spPr/>
    </dgm:pt>
    <dgm:pt modelId="{C94B47CB-AAA8-4010-8255-D6CDDEF361ED}" type="pres">
      <dgm:prSet presAssocID="{F565EE3B-1CBE-4795-B08C-2A6ABA2AD316}" presName="childNode" presStyleLbl="node1" presStyleIdx="8" presStyleCnt="10">
        <dgm:presLayoutVars>
          <dgm:bulletEnabled val="1"/>
        </dgm:presLayoutVars>
      </dgm:prSet>
      <dgm:spPr/>
    </dgm:pt>
    <dgm:pt modelId="{D2831C1A-8F96-4133-8F3D-D3AD667A39B4}" type="pres">
      <dgm:prSet presAssocID="{F565EE3B-1CBE-4795-B08C-2A6ABA2AD316}" presName="aSpace2" presStyleCnt="0"/>
      <dgm:spPr/>
    </dgm:pt>
    <dgm:pt modelId="{43EB2E80-349B-4ABF-A676-709D1EDA533D}" type="pres">
      <dgm:prSet presAssocID="{D6D3D349-4E57-4CC0-BE8C-B9D4841B4ED9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0CC75803-F863-4020-ADF7-B268DC74126C}" srcId="{E72571E6-98B1-4411-AA40-E5115A5FF95C}" destId="{D6D3D349-4E57-4CC0-BE8C-B9D4841B4ED9}" srcOrd="1" destOrd="0" parTransId="{1345C4D3-1D3E-4C19-94D7-43731FD91D30}" sibTransId="{8A917668-9791-4E47-8520-75186C715933}"/>
    <dgm:cxn modelId="{50CA6507-B81E-46EA-8087-33DF62592006}" type="presOf" srcId="{7D863FB9-6853-4BC7-960D-D659E0E80043}" destId="{C3BFD365-554D-4932-95D2-7DEF42181F9A}" srcOrd="0" destOrd="0" presId="urn:microsoft.com/office/officeart/2005/8/layout/lProcess2"/>
    <dgm:cxn modelId="{A853EE09-0A30-40D2-BCA7-CD36604C9C95}" srcId="{4A322CA1-4F39-45D3-8CDB-D6382B6268B7}" destId="{F796AFE0-DEC8-47DF-BF8C-75D626BA7D9F}" srcOrd="0" destOrd="0" parTransId="{6210565C-C5B1-41ED-8C6E-7B386E2C08B4}" sibTransId="{352DF4B3-E439-4B74-81B1-AAE9584B0CD4}"/>
    <dgm:cxn modelId="{91034928-EB66-42F9-937D-54EE98037493}" type="presOf" srcId="{F796AFE0-DEC8-47DF-BF8C-75D626BA7D9F}" destId="{9F37A846-D76E-4E0C-95F8-449CB15F02AC}" srcOrd="0" destOrd="0" presId="urn:microsoft.com/office/officeart/2005/8/layout/lProcess2"/>
    <dgm:cxn modelId="{FA07562C-EC80-404A-AD9B-D762728A9656}" type="presOf" srcId="{5F0A8542-0A38-40AD-AC8D-243B9A1014AF}" destId="{267893D8-76A9-4928-A1C7-8B0E8D406ED1}" srcOrd="1" destOrd="0" presId="urn:microsoft.com/office/officeart/2005/8/layout/lProcess2"/>
    <dgm:cxn modelId="{632B1330-4DA2-45A3-802E-16F48D7A46F9}" srcId="{C0F4237D-EB5B-4F2D-BD89-FCA7B7728050}" destId="{DA7D8879-81ED-4F5A-B550-A9FB41392ECA}" srcOrd="1" destOrd="0" parTransId="{898B7FF5-4511-48C4-BDAD-2EC9164E72D3}" sibTransId="{90F81133-3FFD-4F90-8F67-1AD20303E9C2}"/>
    <dgm:cxn modelId="{63B0FD3C-A975-4276-B426-F2AB5D8B1688}" type="presOf" srcId="{AD8E5315-90AD-4514-9AB4-83E4BD391CCF}" destId="{50AB163E-D774-471F-B436-D6AE36645FB9}" srcOrd="0" destOrd="0" presId="urn:microsoft.com/office/officeart/2005/8/layout/lProcess2"/>
    <dgm:cxn modelId="{75143360-F12B-45D6-9E03-2665E89A5DDE}" srcId="{AD8E5315-90AD-4514-9AB4-83E4BD391CCF}" destId="{5E76574D-8F38-4C89-B34F-D53597CB5A6A}" srcOrd="1" destOrd="0" parTransId="{356025F0-6895-4F6D-8704-F35FE003C439}" sibTransId="{396E0591-AEAF-4E23-AEBD-D658627406FB}"/>
    <dgm:cxn modelId="{32EFF944-7F81-4CA6-BB30-43568CE916D8}" type="presOf" srcId="{5E76574D-8F38-4C89-B34F-D53597CB5A6A}" destId="{C078D853-C440-40F6-B23C-43F4326B540A}" srcOrd="0" destOrd="0" presId="urn:microsoft.com/office/officeart/2005/8/layout/lProcess2"/>
    <dgm:cxn modelId="{7E16B44A-32EC-40DE-B74B-7C90236EC8AB}" srcId="{3B1D996C-0482-4CEA-9B9E-2FD72A670D3F}" destId="{AD8E5315-90AD-4514-9AB4-83E4BD391CCF}" srcOrd="3" destOrd="0" parTransId="{24AE224C-A093-4F53-BEAB-6379D1F453FE}" sibTransId="{2C5F211C-01BD-4C3B-95C1-FB213EEA08F5}"/>
    <dgm:cxn modelId="{887FA04C-4746-43E4-9A95-47B9EC6CAF57}" type="presOf" srcId="{4A322CA1-4F39-45D3-8CDB-D6382B6268B7}" destId="{2802F463-41D2-4D86-8BC7-C2C44163C667}" srcOrd="0" destOrd="0" presId="urn:microsoft.com/office/officeart/2005/8/layout/lProcess2"/>
    <dgm:cxn modelId="{83EC756D-2252-49AC-8953-9B2101DA790F}" type="presOf" srcId="{1472F3A5-F4F5-4045-B128-18DE9083E5D0}" destId="{2C4988A9-70E8-4213-BBED-7FBACE6EF8CA}" srcOrd="0" destOrd="0" presId="urn:microsoft.com/office/officeart/2005/8/layout/lProcess2"/>
    <dgm:cxn modelId="{0E88C54E-7B91-4CE6-9FA1-C79D2F39541C}" type="presOf" srcId="{46934485-9C57-4F51-A0B1-67CA9E70C9DE}" destId="{BC605849-D49C-4B4A-A4F4-6C6183E8928A}" srcOrd="0" destOrd="0" presId="urn:microsoft.com/office/officeart/2005/8/layout/lProcess2"/>
    <dgm:cxn modelId="{16D0504F-3589-4141-B561-CA05A331E80A}" type="presOf" srcId="{3B1D996C-0482-4CEA-9B9E-2FD72A670D3F}" destId="{97706434-3920-43A1-AD25-7A9C71CFACE3}" srcOrd="0" destOrd="0" presId="urn:microsoft.com/office/officeart/2005/8/layout/lProcess2"/>
    <dgm:cxn modelId="{DCD9934F-6041-4654-8444-69E0CCF21F37}" type="presOf" srcId="{5F0A8542-0A38-40AD-AC8D-243B9A1014AF}" destId="{3994FDC2-F1EF-4E75-8D1F-157D6A2B65E8}" srcOrd="0" destOrd="0" presId="urn:microsoft.com/office/officeart/2005/8/layout/lProcess2"/>
    <dgm:cxn modelId="{605C8575-D64D-4F2B-814F-2B12E4187E83}" srcId="{3B1D996C-0482-4CEA-9B9E-2FD72A670D3F}" destId="{5F0A8542-0A38-40AD-AC8D-243B9A1014AF}" srcOrd="2" destOrd="0" parTransId="{B2DDCC4C-55C7-4CFC-A06B-A7FC7B2F55E2}" sibTransId="{875F7BD8-A93F-4F62-B6A4-7C3419071214}"/>
    <dgm:cxn modelId="{6DE61677-2B56-4E5A-88AF-32AFBE82DA33}" type="presOf" srcId="{D6D3D349-4E57-4CC0-BE8C-B9D4841B4ED9}" destId="{43EB2E80-349B-4ABF-A676-709D1EDA533D}" srcOrd="0" destOrd="0" presId="urn:microsoft.com/office/officeart/2005/8/layout/lProcess2"/>
    <dgm:cxn modelId="{82A34A7B-528B-416E-8CE3-DE4855AF1BCA}" type="presOf" srcId="{4A322CA1-4F39-45D3-8CDB-D6382B6268B7}" destId="{AB61E0A3-D3DB-40F5-A2C2-4707B0D1B7FB}" srcOrd="1" destOrd="0" presId="urn:microsoft.com/office/officeart/2005/8/layout/lProcess2"/>
    <dgm:cxn modelId="{EE73A77E-FD15-4F22-BF98-3036548950F0}" srcId="{AD8E5315-90AD-4514-9AB4-83E4BD391CCF}" destId="{45610A7B-5A82-4891-91A3-A09EA4CC58C1}" srcOrd="0" destOrd="0" parTransId="{D607E80D-D76C-46DD-8935-101D9BBF4082}" sibTransId="{82E7C79B-5D58-49D5-818C-618B6AA1FCD9}"/>
    <dgm:cxn modelId="{7B928580-0F5B-4478-B034-7E14C814FC37}" srcId="{3B1D996C-0482-4CEA-9B9E-2FD72A670D3F}" destId="{4A322CA1-4F39-45D3-8CDB-D6382B6268B7}" srcOrd="1" destOrd="0" parTransId="{B92C6788-A138-4945-94F5-525A0C06A9DC}" sibTransId="{267F0E76-84C5-48CB-B46F-1D7FE4E3312D}"/>
    <dgm:cxn modelId="{026D608A-041C-415F-B817-0D7BA5081123}" srcId="{4A322CA1-4F39-45D3-8CDB-D6382B6268B7}" destId="{46934485-9C57-4F51-A0B1-67CA9E70C9DE}" srcOrd="1" destOrd="0" parTransId="{C9B73FF9-486C-4693-B333-5A7C83702069}" sibTransId="{3BC4BB77-F818-47D5-9B09-658E915B2D74}"/>
    <dgm:cxn modelId="{7CC9AF8A-02D2-4B57-BD5C-399F3721D3E8}" type="presOf" srcId="{E72571E6-98B1-4411-AA40-E5115A5FF95C}" destId="{9956A9CF-63DE-4718-89DD-4DA1E9929856}" srcOrd="1" destOrd="0" presId="urn:microsoft.com/office/officeart/2005/8/layout/lProcess2"/>
    <dgm:cxn modelId="{89F9868C-C213-41B2-93E5-4AC58B1F7975}" srcId="{C0F4237D-EB5B-4F2D-BD89-FCA7B7728050}" destId="{1472F3A5-F4F5-4045-B128-18DE9083E5D0}" srcOrd="0" destOrd="0" parTransId="{E5B4ED1E-25CD-456D-8076-EF4CAFBB6135}" sibTransId="{73786BB5-9E29-49AF-8A36-BC5C608D8FF1}"/>
    <dgm:cxn modelId="{EFBB8090-F7D6-40F8-A285-09978B5BCE6E}" srcId="{5F0A8542-0A38-40AD-AC8D-243B9A1014AF}" destId="{9C3CE187-D4A9-481A-85B1-000904C7F334}" srcOrd="1" destOrd="0" parTransId="{75E0441E-46E4-497C-B190-7B63C1B774FD}" sibTransId="{8206B4D7-E99E-4EC7-92F1-6DE8D6F4783B}"/>
    <dgm:cxn modelId="{ACDC8A9D-AD27-464F-8B52-58CC2E5C35CE}" type="presOf" srcId="{45610A7B-5A82-4891-91A3-A09EA4CC58C1}" destId="{29F2E835-03E9-4476-8C31-092C27279F18}" srcOrd="0" destOrd="0" presId="urn:microsoft.com/office/officeart/2005/8/layout/lProcess2"/>
    <dgm:cxn modelId="{C8865A9E-34E3-4317-9614-5963D6173F4B}" type="presOf" srcId="{AD8E5315-90AD-4514-9AB4-83E4BD391CCF}" destId="{5697D4F2-E7D0-4B21-A9CC-25A3BDDB68D5}" srcOrd="1" destOrd="0" presId="urn:microsoft.com/office/officeart/2005/8/layout/lProcess2"/>
    <dgm:cxn modelId="{C1C6749F-4ABA-4152-B823-9A637E8289B8}" srcId="{3B1D996C-0482-4CEA-9B9E-2FD72A670D3F}" destId="{E72571E6-98B1-4411-AA40-E5115A5FF95C}" srcOrd="4" destOrd="0" parTransId="{263D7C4E-C253-4B6F-AB47-E63534AD08C7}" sibTransId="{4E0784E9-4965-49E4-B7B2-FD913B74BF52}"/>
    <dgm:cxn modelId="{6D6383A3-0A54-4740-B8F4-377EF2DC0023}" type="presOf" srcId="{E72571E6-98B1-4411-AA40-E5115A5FF95C}" destId="{2AE99A30-08C2-4155-8242-9BFDC97C2F11}" srcOrd="0" destOrd="0" presId="urn:microsoft.com/office/officeart/2005/8/layout/lProcess2"/>
    <dgm:cxn modelId="{FA7B59BA-16A1-4F53-8185-699AE79A4DFB}" type="presOf" srcId="{9C3CE187-D4A9-481A-85B1-000904C7F334}" destId="{C3D0D8F4-579B-42E0-8009-1D3AB31760DD}" srcOrd="0" destOrd="0" presId="urn:microsoft.com/office/officeart/2005/8/layout/lProcess2"/>
    <dgm:cxn modelId="{C82F61BB-B793-4A49-BB51-1E849058555D}" type="presOf" srcId="{C0F4237D-EB5B-4F2D-BD89-FCA7B7728050}" destId="{C74EDDC2-9EAC-4113-974D-3B208AC55F17}" srcOrd="1" destOrd="0" presId="urn:microsoft.com/office/officeart/2005/8/layout/lProcess2"/>
    <dgm:cxn modelId="{566C77BB-0098-472F-82E6-7183B8777F51}" type="presOf" srcId="{F565EE3B-1CBE-4795-B08C-2A6ABA2AD316}" destId="{C94B47CB-AAA8-4010-8255-D6CDDEF361ED}" srcOrd="0" destOrd="0" presId="urn:microsoft.com/office/officeart/2005/8/layout/lProcess2"/>
    <dgm:cxn modelId="{54F9F1C0-DE66-4659-A7E4-AC9AB7C6C346}" type="presOf" srcId="{C0F4237D-EB5B-4F2D-BD89-FCA7B7728050}" destId="{9BC1EE2E-D77A-4B13-848F-B586373880D2}" srcOrd="0" destOrd="0" presId="urn:microsoft.com/office/officeart/2005/8/layout/lProcess2"/>
    <dgm:cxn modelId="{D935CDDB-9DBB-49F8-808A-4064A0212111}" srcId="{5F0A8542-0A38-40AD-AC8D-243B9A1014AF}" destId="{7D863FB9-6853-4BC7-960D-D659E0E80043}" srcOrd="0" destOrd="0" parTransId="{D5C02995-687C-438C-967B-E391F6522760}" sibTransId="{C6F4A47F-459A-446D-A8FA-650019CE1EC5}"/>
    <dgm:cxn modelId="{788BB7FB-3882-41C7-AA14-7EF22C718D48}" srcId="{E72571E6-98B1-4411-AA40-E5115A5FF95C}" destId="{F565EE3B-1CBE-4795-B08C-2A6ABA2AD316}" srcOrd="0" destOrd="0" parTransId="{D1AA5E71-6133-44C7-BEEB-0B6C98FC4090}" sibTransId="{1FACF299-4895-49D7-ABDF-8D2A3B509874}"/>
    <dgm:cxn modelId="{E178B9FC-CDD5-45F7-862C-843C99615F69}" type="presOf" srcId="{DA7D8879-81ED-4F5A-B550-A9FB41392ECA}" destId="{40C905E5-CDA9-463A-85A0-4550FC8E7142}" srcOrd="0" destOrd="0" presId="urn:microsoft.com/office/officeart/2005/8/layout/lProcess2"/>
    <dgm:cxn modelId="{9C703FFF-FCD0-42B1-BDC0-F9341F98C94D}" srcId="{3B1D996C-0482-4CEA-9B9E-2FD72A670D3F}" destId="{C0F4237D-EB5B-4F2D-BD89-FCA7B7728050}" srcOrd="0" destOrd="0" parTransId="{D4DA0746-4DAA-435B-89F4-00DA7A364B4D}" sibTransId="{57676B92-B48D-49B4-BEF7-8ABEF8489CBF}"/>
    <dgm:cxn modelId="{A813BA37-DF53-4F3C-AFDB-ADC28DE90C59}" type="presParOf" srcId="{97706434-3920-43A1-AD25-7A9C71CFACE3}" destId="{4FF79918-B4F4-4B02-A7F8-A84EBC08E64B}" srcOrd="0" destOrd="0" presId="urn:microsoft.com/office/officeart/2005/8/layout/lProcess2"/>
    <dgm:cxn modelId="{4258B37E-CE34-4353-BBE6-C21DB2FB505E}" type="presParOf" srcId="{4FF79918-B4F4-4B02-A7F8-A84EBC08E64B}" destId="{9BC1EE2E-D77A-4B13-848F-B586373880D2}" srcOrd="0" destOrd="0" presId="urn:microsoft.com/office/officeart/2005/8/layout/lProcess2"/>
    <dgm:cxn modelId="{EFDEC149-996C-460F-BB06-A211747C7407}" type="presParOf" srcId="{4FF79918-B4F4-4B02-A7F8-A84EBC08E64B}" destId="{C74EDDC2-9EAC-4113-974D-3B208AC55F17}" srcOrd="1" destOrd="0" presId="urn:microsoft.com/office/officeart/2005/8/layout/lProcess2"/>
    <dgm:cxn modelId="{CE0B45F7-2B25-4089-91F4-0D3B0C9EA377}" type="presParOf" srcId="{4FF79918-B4F4-4B02-A7F8-A84EBC08E64B}" destId="{AE080A52-A4E1-4DF6-B34B-03B88EDC18EA}" srcOrd="2" destOrd="0" presId="urn:microsoft.com/office/officeart/2005/8/layout/lProcess2"/>
    <dgm:cxn modelId="{CD8EC948-B06A-4FE6-A340-E4657A75CA16}" type="presParOf" srcId="{AE080A52-A4E1-4DF6-B34B-03B88EDC18EA}" destId="{A0A8F507-6AD7-4288-9516-74BABDAC87E7}" srcOrd="0" destOrd="0" presId="urn:microsoft.com/office/officeart/2005/8/layout/lProcess2"/>
    <dgm:cxn modelId="{654CE724-185C-4EAB-AF87-D08FF7728B56}" type="presParOf" srcId="{A0A8F507-6AD7-4288-9516-74BABDAC87E7}" destId="{2C4988A9-70E8-4213-BBED-7FBACE6EF8CA}" srcOrd="0" destOrd="0" presId="urn:microsoft.com/office/officeart/2005/8/layout/lProcess2"/>
    <dgm:cxn modelId="{AE51B1E5-3E5F-4578-B620-F895D9D14BEA}" type="presParOf" srcId="{A0A8F507-6AD7-4288-9516-74BABDAC87E7}" destId="{108A3A91-8952-4ACE-B6F7-FDDCE429C4A3}" srcOrd="1" destOrd="0" presId="urn:microsoft.com/office/officeart/2005/8/layout/lProcess2"/>
    <dgm:cxn modelId="{0655E403-ACFA-4479-A510-FA28F9AD1A77}" type="presParOf" srcId="{A0A8F507-6AD7-4288-9516-74BABDAC87E7}" destId="{40C905E5-CDA9-463A-85A0-4550FC8E7142}" srcOrd="2" destOrd="0" presId="urn:microsoft.com/office/officeart/2005/8/layout/lProcess2"/>
    <dgm:cxn modelId="{D11929A5-28C9-4CBF-8045-93D812A0ABB0}" type="presParOf" srcId="{97706434-3920-43A1-AD25-7A9C71CFACE3}" destId="{ACB8E1A2-9DD5-452E-B0D1-73D485F2B88A}" srcOrd="1" destOrd="0" presId="urn:microsoft.com/office/officeart/2005/8/layout/lProcess2"/>
    <dgm:cxn modelId="{8B76B237-F7E7-4D0C-A12A-63604F511E16}" type="presParOf" srcId="{97706434-3920-43A1-AD25-7A9C71CFACE3}" destId="{643B14F7-15B7-4C37-BD69-409E9D063D46}" srcOrd="2" destOrd="0" presId="urn:microsoft.com/office/officeart/2005/8/layout/lProcess2"/>
    <dgm:cxn modelId="{3FA5DC7A-4238-43FB-9B33-A51B834888DB}" type="presParOf" srcId="{643B14F7-15B7-4C37-BD69-409E9D063D46}" destId="{2802F463-41D2-4D86-8BC7-C2C44163C667}" srcOrd="0" destOrd="0" presId="urn:microsoft.com/office/officeart/2005/8/layout/lProcess2"/>
    <dgm:cxn modelId="{F3652D83-B063-428F-8E27-E5D5C89AB1FD}" type="presParOf" srcId="{643B14F7-15B7-4C37-BD69-409E9D063D46}" destId="{AB61E0A3-D3DB-40F5-A2C2-4707B0D1B7FB}" srcOrd="1" destOrd="0" presId="urn:microsoft.com/office/officeart/2005/8/layout/lProcess2"/>
    <dgm:cxn modelId="{24E127B6-B04E-447F-94A9-11AB10A60867}" type="presParOf" srcId="{643B14F7-15B7-4C37-BD69-409E9D063D46}" destId="{646FE317-7D9B-43BC-8925-B1D2A9F3F6D3}" srcOrd="2" destOrd="0" presId="urn:microsoft.com/office/officeart/2005/8/layout/lProcess2"/>
    <dgm:cxn modelId="{4EC1C334-0FFD-4CE3-8333-35546FD1AFBF}" type="presParOf" srcId="{646FE317-7D9B-43BC-8925-B1D2A9F3F6D3}" destId="{21AA0631-49AF-4EA9-86DB-69AF1F65B946}" srcOrd="0" destOrd="0" presId="urn:microsoft.com/office/officeart/2005/8/layout/lProcess2"/>
    <dgm:cxn modelId="{4C956305-78A5-4FCA-8C44-DE42E2A34CE9}" type="presParOf" srcId="{21AA0631-49AF-4EA9-86DB-69AF1F65B946}" destId="{9F37A846-D76E-4E0C-95F8-449CB15F02AC}" srcOrd="0" destOrd="0" presId="urn:microsoft.com/office/officeart/2005/8/layout/lProcess2"/>
    <dgm:cxn modelId="{7448755C-802C-47D2-BA21-93BD47E5BB18}" type="presParOf" srcId="{21AA0631-49AF-4EA9-86DB-69AF1F65B946}" destId="{06CFC13F-74B1-4C7C-88DD-91B99FBB1ACE}" srcOrd="1" destOrd="0" presId="urn:microsoft.com/office/officeart/2005/8/layout/lProcess2"/>
    <dgm:cxn modelId="{9E63314C-9575-4B6A-B82A-5DE18D872E43}" type="presParOf" srcId="{21AA0631-49AF-4EA9-86DB-69AF1F65B946}" destId="{BC605849-D49C-4B4A-A4F4-6C6183E8928A}" srcOrd="2" destOrd="0" presId="urn:microsoft.com/office/officeart/2005/8/layout/lProcess2"/>
    <dgm:cxn modelId="{291FC4CD-F54D-43A5-8CFC-A677098D6160}" type="presParOf" srcId="{97706434-3920-43A1-AD25-7A9C71CFACE3}" destId="{3025EFE4-DA3F-465C-89AF-2E1510034DFC}" srcOrd="3" destOrd="0" presId="urn:microsoft.com/office/officeart/2005/8/layout/lProcess2"/>
    <dgm:cxn modelId="{62CBAFE4-267F-42E7-9CE2-965F79D08691}" type="presParOf" srcId="{97706434-3920-43A1-AD25-7A9C71CFACE3}" destId="{7976C052-FF30-49DC-B5DF-E12D57B2F69B}" srcOrd="4" destOrd="0" presId="urn:microsoft.com/office/officeart/2005/8/layout/lProcess2"/>
    <dgm:cxn modelId="{74B5079A-D3E9-4BEB-8D13-B4E0EB8A07B8}" type="presParOf" srcId="{7976C052-FF30-49DC-B5DF-E12D57B2F69B}" destId="{3994FDC2-F1EF-4E75-8D1F-157D6A2B65E8}" srcOrd="0" destOrd="0" presId="urn:microsoft.com/office/officeart/2005/8/layout/lProcess2"/>
    <dgm:cxn modelId="{FE81739E-1868-4547-B346-0956B262395A}" type="presParOf" srcId="{7976C052-FF30-49DC-B5DF-E12D57B2F69B}" destId="{267893D8-76A9-4928-A1C7-8B0E8D406ED1}" srcOrd="1" destOrd="0" presId="urn:microsoft.com/office/officeart/2005/8/layout/lProcess2"/>
    <dgm:cxn modelId="{8A7683DE-335F-4EF3-A3B0-22AFEE90E4BD}" type="presParOf" srcId="{7976C052-FF30-49DC-B5DF-E12D57B2F69B}" destId="{D2D513C2-9F53-41A1-9719-7CC1892B76D9}" srcOrd="2" destOrd="0" presId="urn:microsoft.com/office/officeart/2005/8/layout/lProcess2"/>
    <dgm:cxn modelId="{662F940B-C41A-4815-9F3D-89D80EB2B611}" type="presParOf" srcId="{D2D513C2-9F53-41A1-9719-7CC1892B76D9}" destId="{52682B19-FD54-4CF8-BE0D-EB78EC1A8923}" srcOrd="0" destOrd="0" presId="urn:microsoft.com/office/officeart/2005/8/layout/lProcess2"/>
    <dgm:cxn modelId="{46DB364B-0E1F-4C7C-B600-9DD9C3CD621B}" type="presParOf" srcId="{52682B19-FD54-4CF8-BE0D-EB78EC1A8923}" destId="{C3BFD365-554D-4932-95D2-7DEF42181F9A}" srcOrd="0" destOrd="0" presId="urn:microsoft.com/office/officeart/2005/8/layout/lProcess2"/>
    <dgm:cxn modelId="{9D271D01-CB35-4A95-A577-20DD76CC1AEC}" type="presParOf" srcId="{52682B19-FD54-4CF8-BE0D-EB78EC1A8923}" destId="{A17083D0-54FC-4169-ACA7-488A6D5D97BC}" srcOrd="1" destOrd="0" presId="urn:microsoft.com/office/officeart/2005/8/layout/lProcess2"/>
    <dgm:cxn modelId="{D289AA3B-CD7F-48E9-A94C-F839495C4EA3}" type="presParOf" srcId="{52682B19-FD54-4CF8-BE0D-EB78EC1A8923}" destId="{C3D0D8F4-579B-42E0-8009-1D3AB31760DD}" srcOrd="2" destOrd="0" presId="urn:microsoft.com/office/officeart/2005/8/layout/lProcess2"/>
    <dgm:cxn modelId="{8BBBA626-846C-48D2-B7C7-6CE86AA01575}" type="presParOf" srcId="{97706434-3920-43A1-AD25-7A9C71CFACE3}" destId="{4DCCB7BB-A6C5-4A61-A2AE-1171FFCF61AA}" srcOrd="5" destOrd="0" presId="urn:microsoft.com/office/officeart/2005/8/layout/lProcess2"/>
    <dgm:cxn modelId="{5E338658-ED56-499B-935B-C67D04A36FD5}" type="presParOf" srcId="{97706434-3920-43A1-AD25-7A9C71CFACE3}" destId="{A4204868-9C76-473F-9EE3-6BDC018EBB89}" srcOrd="6" destOrd="0" presId="urn:microsoft.com/office/officeart/2005/8/layout/lProcess2"/>
    <dgm:cxn modelId="{D996A9EC-29C4-453B-9B5F-25ADF5B1AE34}" type="presParOf" srcId="{A4204868-9C76-473F-9EE3-6BDC018EBB89}" destId="{50AB163E-D774-471F-B436-D6AE36645FB9}" srcOrd="0" destOrd="0" presId="urn:microsoft.com/office/officeart/2005/8/layout/lProcess2"/>
    <dgm:cxn modelId="{A4A15275-E0D8-4F7D-8722-843714F85E0C}" type="presParOf" srcId="{A4204868-9C76-473F-9EE3-6BDC018EBB89}" destId="{5697D4F2-E7D0-4B21-A9CC-25A3BDDB68D5}" srcOrd="1" destOrd="0" presId="urn:microsoft.com/office/officeart/2005/8/layout/lProcess2"/>
    <dgm:cxn modelId="{AF440662-E5A4-4393-AA72-7FF9C1CF2903}" type="presParOf" srcId="{A4204868-9C76-473F-9EE3-6BDC018EBB89}" destId="{2B79F37D-5CED-4972-A83C-90BF780F47D3}" srcOrd="2" destOrd="0" presId="urn:microsoft.com/office/officeart/2005/8/layout/lProcess2"/>
    <dgm:cxn modelId="{99FCA1D1-9080-4CB0-8808-C5F31CDF49D1}" type="presParOf" srcId="{2B79F37D-5CED-4972-A83C-90BF780F47D3}" destId="{87379B56-4EC1-4430-87BB-56610575C2C9}" srcOrd="0" destOrd="0" presId="urn:microsoft.com/office/officeart/2005/8/layout/lProcess2"/>
    <dgm:cxn modelId="{0C966536-24FF-42C7-837E-5A2B9F611101}" type="presParOf" srcId="{87379B56-4EC1-4430-87BB-56610575C2C9}" destId="{29F2E835-03E9-4476-8C31-092C27279F18}" srcOrd="0" destOrd="0" presId="urn:microsoft.com/office/officeart/2005/8/layout/lProcess2"/>
    <dgm:cxn modelId="{CB7B3D3B-01BF-4559-9B3B-225898665934}" type="presParOf" srcId="{87379B56-4EC1-4430-87BB-56610575C2C9}" destId="{10C23462-2E82-43AF-A771-890C0FC9963B}" srcOrd="1" destOrd="0" presId="urn:microsoft.com/office/officeart/2005/8/layout/lProcess2"/>
    <dgm:cxn modelId="{45DB3A27-76AC-4A80-AFB6-A18EC21DF49B}" type="presParOf" srcId="{87379B56-4EC1-4430-87BB-56610575C2C9}" destId="{C078D853-C440-40F6-B23C-43F4326B540A}" srcOrd="2" destOrd="0" presId="urn:microsoft.com/office/officeart/2005/8/layout/lProcess2"/>
    <dgm:cxn modelId="{BBEF7749-F8A0-4C0A-8590-438F0D9544C4}" type="presParOf" srcId="{97706434-3920-43A1-AD25-7A9C71CFACE3}" destId="{DB2F050D-E0F2-4BB6-B832-2EC858E1DE0A}" srcOrd="7" destOrd="0" presId="urn:microsoft.com/office/officeart/2005/8/layout/lProcess2"/>
    <dgm:cxn modelId="{6DF6A8DD-60C1-4A8E-AFCC-62FBC48680EE}" type="presParOf" srcId="{97706434-3920-43A1-AD25-7A9C71CFACE3}" destId="{EF274C90-119F-4BE9-9103-3A3932088A1E}" srcOrd="8" destOrd="0" presId="urn:microsoft.com/office/officeart/2005/8/layout/lProcess2"/>
    <dgm:cxn modelId="{1A7DFF94-2424-4748-BCF8-0A862AAF5486}" type="presParOf" srcId="{EF274C90-119F-4BE9-9103-3A3932088A1E}" destId="{2AE99A30-08C2-4155-8242-9BFDC97C2F11}" srcOrd="0" destOrd="0" presId="urn:microsoft.com/office/officeart/2005/8/layout/lProcess2"/>
    <dgm:cxn modelId="{3304D138-B35D-4164-81AD-52B2179E561B}" type="presParOf" srcId="{EF274C90-119F-4BE9-9103-3A3932088A1E}" destId="{9956A9CF-63DE-4718-89DD-4DA1E9929856}" srcOrd="1" destOrd="0" presId="urn:microsoft.com/office/officeart/2005/8/layout/lProcess2"/>
    <dgm:cxn modelId="{F3E20399-6968-4F9D-8FEE-9135757D4623}" type="presParOf" srcId="{EF274C90-119F-4BE9-9103-3A3932088A1E}" destId="{51718F44-30AC-4E37-8EBE-388BE8B359B8}" srcOrd="2" destOrd="0" presId="urn:microsoft.com/office/officeart/2005/8/layout/lProcess2"/>
    <dgm:cxn modelId="{92005BF8-F8C5-4FCD-8484-9198C3F0CEAE}" type="presParOf" srcId="{51718F44-30AC-4E37-8EBE-388BE8B359B8}" destId="{6C339A91-355A-49BF-9FDC-326DA3CA4B98}" srcOrd="0" destOrd="0" presId="urn:microsoft.com/office/officeart/2005/8/layout/lProcess2"/>
    <dgm:cxn modelId="{F81180C6-778A-48DA-BECE-2C9C17179180}" type="presParOf" srcId="{6C339A91-355A-49BF-9FDC-326DA3CA4B98}" destId="{C94B47CB-AAA8-4010-8255-D6CDDEF361ED}" srcOrd="0" destOrd="0" presId="urn:microsoft.com/office/officeart/2005/8/layout/lProcess2"/>
    <dgm:cxn modelId="{F9147504-2479-4320-8B3A-58DD81D8E91B}" type="presParOf" srcId="{6C339A91-355A-49BF-9FDC-326DA3CA4B98}" destId="{D2831C1A-8F96-4133-8F3D-D3AD667A39B4}" srcOrd="1" destOrd="0" presId="urn:microsoft.com/office/officeart/2005/8/layout/lProcess2"/>
    <dgm:cxn modelId="{6B194698-146B-47DB-905F-892C73E92590}" type="presParOf" srcId="{6C339A91-355A-49BF-9FDC-326DA3CA4B98}" destId="{43EB2E80-349B-4ABF-A676-709D1EDA533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101E759-C003-467E-9CE8-1F002B922D1A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7B9D2288-F76F-4FE5-8F3C-4743566A4007}">
      <dgm:prSet phldrT="[Text]"/>
      <dgm:spPr/>
      <dgm:t>
        <a:bodyPr/>
        <a:lstStyle/>
        <a:p>
          <a:r>
            <a:rPr lang="en-AU"/>
            <a:t>Sources</a:t>
          </a:r>
        </a:p>
      </dgm:t>
    </dgm:pt>
    <dgm:pt modelId="{1F938D75-A0F6-4FFF-AA3B-0D5A1464703D}" type="parTrans" cxnId="{ED4BCBE4-AB37-4EF5-A9ED-CAE1664F9F51}">
      <dgm:prSet/>
      <dgm:spPr/>
      <dgm:t>
        <a:bodyPr/>
        <a:lstStyle/>
        <a:p>
          <a:endParaRPr lang="en-AU"/>
        </a:p>
      </dgm:t>
    </dgm:pt>
    <dgm:pt modelId="{0F1CC6E1-2B37-4EBB-9A57-A33EE47E5267}" type="sibTrans" cxnId="{ED4BCBE4-AB37-4EF5-A9ED-CAE1664F9F51}">
      <dgm:prSet/>
      <dgm:spPr/>
      <dgm:t>
        <a:bodyPr/>
        <a:lstStyle/>
        <a:p>
          <a:endParaRPr lang="en-AU"/>
        </a:p>
      </dgm:t>
    </dgm:pt>
    <dgm:pt modelId="{F7B668D0-477B-4F26-B8B9-7C6AA9041EB7}">
      <dgm:prSet phldrT="[Text]"/>
      <dgm:spPr/>
      <dgm:t>
        <a:bodyPr/>
        <a:lstStyle/>
        <a:p>
          <a:r>
            <a:rPr lang="en-AU"/>
            <a:t>Public estate</a:t>
          </a:r>
        </a:p>
      </dgm:t>
    </dgm:pt>
    <dgm:pt modelId="{5EE177EA-BD14-4F16-A77E-1A98466C3DA9}" type="parTrans" cxnId="{9C2FC544-B7E9-488E-BEB5-CA77258F86E2}">
      <dgm:prSet/>
      <dgm:spPr/>
      <dgm:t>
        <a:bodyPr/>
        <a:lstStyle/>
        <a:p>
          <a:endParaRPr lang="en-AU"/>
        </a:p>
      </dgm:t>
    </dgm:pt>
    <dgm:pt modelId="{ECC7C376-178D-4658-AA94-7A90E0DB6CF0}" type="sibTrans" cxnId="{9C2FC544-B7E9-488E-BEB5-CA77258F86E2}">
      <dgm:prSet/>
      <dgm:spPr/>
      <dgm:t>
        <a:bodyPr/>
        <a:lstStyle/>
        <a:p>
          <a:endParaRPr lang="en-AU"/>
        </a:p>
      </dgm:t>
    </dgm:pt>
    <dgm:pt modelId="{3064B587-988A-4E66-B379-7C3B09235898}">
      <dgm:prSet phldrT="[Text]"/>
      <dgm:spPr/>
      <dgm:t>
        <a:bodyPr/>
        <a:lstStyle/>
        <a:p>
          <a:r>
            <a:rPr lang="en-AU"/>
            <a:t>Indigeneous lands</a:t>
          </a:r>
        </a:p>
      </dgm:t>
    </dgm:pt>
    <dgm:pt modelId="{E7863328-C882-489F-A4B5-49B4FCEE8367}" type="parTrans" cxnId="{7BE6C941-6E56-4D0A-8717-015B39D0ECA5}">
      <dgm:prSet/>
      <dgm:spPr/>
      <dgm:t>
        <a:bodyPr/>
        <a:lstStyle/>
        <a:p>
          <a:endParaRPr lang="en-AU"/>
        </a:p>
      </dgm:t>
    </dgm:pt>
    <dgm:pt modelId="{8A0EEADB-B3A1-4B66-B6FE-6A96E0AEFDBA}" type="sibTrans" cxnId="{7BE6C941-6E56-4D0A-8717-015B39D0ECA5}">
      <dgm:prSet/>
      <dgm:spPr/>
      <dgm:t>
        <a:bodyPr/>
        <a:lstStyle/>
        <a:p>
          <a:endParaRPr lang="en-AU"/>
        </a:p>
      </dgm:t>
    </dgm:pt>
    <dgm:pt modelId="{1545329E-B397-4FF3-9346-63F85B2A54BC}">
      <dgm:prSet phldrT="[Text]"/>
      <dgm:spPr/>
      <dgm:t>
        <a:bodyPr/>
        <a:lstStyle/>
        <a:p>
          <a:r>
            <a:rPr lang="en-AU"/>
            <a:t>Stores</a:t>
          </a:r>
        </a:p>
      </dgm:t>
    </dgm:pt>
    <dgm:pt modelId="{D7955E37-6392-4203-83C1-293F7DD1804B}" type="parTrans" cxnId="{3BC49CF2-82BB-4E3F-89F1-8A8C2797EF38}">
      <dgm:prSet/>
      <dgm:spPr/>
      <dgm:t>
        <a:bodyPr/>
        <a:lstStyle/>
        <a:p>
          <a:endParaRPr lang="en-AU"/>
        </a:p>
      </dgm:t>
    </dgm:pt>
    <dgm:pt modelId="{DB2882CB-728B-4C3A-B383-A6CA39B23F5B}" type="sibTrans" cxnId="{3BC49CF2-82BB-4E3F-89F1-8A8C2797EF38}">
      <dgm:prSet/>
      <dgm:spPr/>
      <dgm:t>
        <a:bodyPr/>
        <a:lstStyle/>
        <a:p>
          <a:endParaRPr lang="en-AU"/>
        </a:p>
      </dgm:t>
    </dgm:pt>
    <dgm:pt modelId="{2479B88A-3802-40E6-A655-6F1432A5CEBA}">
      <dgm:prSet phldrT="[Text]"/>
      <dgm:spPr/>
      <dgm:t>
        <a:bodyPr/>
        <a:lstStyle/>
        <a:p>
          <a:r>
            <a:rPr lang="en-AU"/>
            <a:t>Conservation seedbanks</a:t>
          </a:r>
        </a:p>
      </dgm:t>
    </dgm:pt>
    <dgm:pt modelId="{611910AA-E71D-4C1D-A8A7-3E28FE9C8E6C}" type="parTrans" cxnId="{EDB37F58-8252-4CE6-98A0-CC1D3B448E75}">
      <dgm:prSet/>
      <dgm:spPr/>
      <dgm:t>
        <a:bodyPr/>
        <a:lstStyle/>
        <a:p>
          <a:endParaRPr lang="en-AU"/>
        </a:p>
      </dgm:t>
    </dgm:pt>
    <dgm:pt modelId="{138693A5-DBAD-4269-8DBE-24855D4CBF1F}" type="sibTrans" cxnId="{EDB37F58-8252-4CE6-98A0-CC1D3B448E75}">
      <dgm:prSet/>
      <dgm:spPr/>
      <dgm:t>
        <a:bodyPr/>
        <a:lstStyle/>
        <a:p>
          <a:endParaRPr lang="en-AU"/>
        </a:p>
      </dgm:t>
    </dgm:pt>
    <dgm:pt modelId="{9A0EE329-B481-4313-97F6-4385A6509869}">
      <dgm:prSet phldrT="[Text]"/>
      <dgm:spPr/>
      <dgm:t>
        <a:bodyPr/>
        <a:lstStyle/>
        <a:p>
          <a:r>
            <a:rPr lang="en-AU"/>
            <a:t>Seed production areas</a:t>
          </a:r>
        </a:p>
      </dgm:t>
    </dgm:pt>
    <dgm:pt modelId="{92B1FF47-516D-400A-A415-8B185AA4B4AD}" type="parTrans" cxnId="{90D678ED-7857-459F-93B9-5F937D49477F}">
      <dgm:prSet/>
      <dgm:spPr/>
      <dgm:t>
        <a:bodyPr/>
        <a:lstStyle/>
        <a:p>
          <a:endParaRPr lang="en-AU"/>
        </a:p>
      </dgm:t>
    </dgm:pt>
    <dgm:pt modelId="{9B878FEB-6F03-4AF6-BDCD-941294DB4A6B}" type="sibTrans" cxnId="{90D678ED-7857-459F-93B9-5F937D49477F}">
      <dgm:prSet/>
      <dgm:spPr/>
      <dgm:t>
        <a:bodyPr/>
        <a:lstStyle/>
        <a:p>
          <a:endParaRPr lang="en-AU"/>
        </a:p>
      </dgm:t>
    </dgm:pt>
    <dgm:pt modelId="{908CD462-A68B-4E59-9182-9B351A6476BD}">
      <dgm:prSet phldrT="[Text]"/>
      <dgm:spPr/>
      <dgm:t>
        <a:bodyPr/>
        <a:lstStyle/>
        <a:p>
          <a:r>
            <a:rPr lang="en-AU"/>
            <a:t>Users</a:t>
          </a:r>
        </a:p>
      </dgm:t>
    </dgm:pt>
    <dgm:pt modelId="{715E4FF5-7E72-4A0F-AC68-8859EC4B7BD4}" type="parTrans" cxnId="{C98F527C-2061-43F0-AA91-1F59F2F07417}">
      <dgm:prSet/>
      <dgm:spPr/>
      <dgm:t>
        <a:bodyPr/>
        <a:lstStyle/>
        <a:p>
          <a:endParaRPr lang="en-AU"/>
        </a:p>
      </dgm:t>
    </dgm:pt>
    <dgm:pt modelId="{F1F59E3F-41E8-4CFD-A713-6EDEE2C73CEC}" type="sibTrans" cxnId="{C98F527C-2061-43F0-AA91-1F59F2F07417}">
      <dgm:prSet/>
      <dgm:spPr/>
      <dgm:t>
        <a:bodyPr/>
        <a:lstStyle/>
        <a:p>
          <a:endParaRPr lang="en-AU"/>
        </a:p>
      </dgm:t>
    </dgm:pt>
    <dgm:pt modelId="{A0FE5417-3466-4CCA-B4FB-FB25195A7C74}">
      <dgm:prSet phldrT="[Text]"/>
      <dgm:spPr/>
      <dgm:t>
        <a:bodyPr/>
        <a:lstStyle/>
        <a:p>
          <a:r>
            <a:rPr lang="en-AU"/>
            <a:t>Private landholders</a:t>
          </a:r>
        </a:p>
      </dgm:t>
    </dgm:pt>
    <dgm:pt modelId="{297A0508-1160-4B7D-BF43-02E1A0BFEF6E}" type="parTrans" cxnId="{4670084A-D76F-4B73-833B-44E2A633E3E3}">
      <dgm:prSet/>
      <dgm:spPr/>
      <dgm:t>
        <a:bodyPr/>
        <a:lstStyle/>
        <a:p>
          <a:endParaRPr lang="en-AU"/>
        </a:p>
      </dgm:t>
    </dgm:pt>
    <dgm:pt modelId="{FEFB01EE-1EF5-4DAF-BA7A-CF9E23F22FB3}" type="sibTrans" cxnId="{4670084A-D76F-4B73-833B-44E2A633E3E3}">
      <dgm:prSet/>
      <dgm:spPr/>
      <dgm:t>
        <a:bodyPr/>
        <a:lstStyle/>
        <a:p>
          <a:endParaRPr lang="en-AU"/>
        </a:p>
      </dgm:t>
    </dgm:pt>
    <dgm:pt modelId="{DB30B5BD-47A5-4FCD-8E42-5C5B60CE36F6}">
      <dgm:prSet phldrT="[Text]"/>
      <dgm:spPr/>
      <dgm:t>
        <a:bodyPr/>
        <a:lstStyle/>
        <a:p>
          <a:r>
            <a:rPr lang="en-AU"/>
            <a:t>Infrastructure agencies</a:t>
          </a:r>
        </a:p>
      </dgm:t>
    </dgm:pt>
    <dgm:pt modelId="{4D4799F2-41C6-4181-9FB2-144E1D08ABA5}" type="parTrans" cxnId="{B0388ED5-E129-4516-B66C-D270508F7466}">
      <dgm:prSet/>
      <dgm:spPr/>
      <dgm:t>
        <a:bodyPr/>
        <a:lstStyle/>
        <a:p>
          <a:endParaRPr lang="en-AU"/>
        </a:p>
      </dgm:t>
    </dgm:pt>
    <dgm:pt modelId="{2DD383D3-8966-425F-A867-36F93BF561DE}" type="sibTrans" cxnId="{B0388ED5-E129-4516-B66C-D270508F7466}">
      <dgm:prSet/>
      <dgm:spPr/>
      <dgm:t>
        <a:bodyPr/>
        <a:lstStyle/>
        <a:p>
          <a:endParaRPr lang="en-AU"/>
        </a:p>
      </dgm:t>
    </dgm:pt>
    <dgm:pt modelId="{4B9477FD-577F-4D4B-A1DC-2E9DEE7C524D}">
      <dgm:prSet phldrT="[Text]"/>
      <dgm:spPr/>
      <dgm:t>
        <a:bodyPr/>
        <a:lstStyle/>
        <a:p>
          <a:r>
            <a:rPr lang="en-AU"/>
            <a:t>Enablers</a:t>
          </a:r>
        </a:p>
      </dgm:t>
    </dgm:pt>
    <dgm:pt modelId="{058BBBAF-34FF-401E-8055-A909AC285124}" type="parTrans" cxnId="{61F74528-2405-408F-A45F-44FF1207A4A3}">
      <dgm:prSet/>
      <dgm:spPr/>
      <dgm:t>
        <a:bodyPr/>
        <a:lstStyle/>
        <a:p>
          <a:endParaRPr lang="en-AU"/>
        </a:p>
      </dgm:t>
    </dgm:pt>
    <dgm:pt modelId="{78F582A0-DFC6-44EC-81C0-9CBBE3A595B1}" type="sibTrans" cxnId="{61F74528-2405-408F-A45F-44FF1207A4A3}">
      <dgm:prSet/>
      <dgm:spPr/>
      <dgm:t>
        <a:bodyPr/>
        <a:lstStyle/>
        <a:p>
          <a:endParaRPr lang="en-AU"/>
        </a:p>
      </dgm:t>
    </dgm:pt>
    <dgm:pt modelId="{CB554F71-A890-4E7C-804B-41EF839E2B6E}">
      <dgm:prSet/>
      <dgm:spPr/>
      <dgm:t>
        <a:bodyPr/>
        <a:lstStyle/>
        <a:p>
          <a:r>
            <a:rPr lang="en-AU"/>
            <a:t>Government regulation and funding</a:t>
          </a:r>
        </a:p>
      </dgm:t>
    </dgm:pt>
    <dgm:pt modelId="{6B99E2B6-F940-44BB-9446-473E8FD2234E}" type="parTrans" cxnId="{706D9CDC-ADDB-47E6-B8A0-EC435DB57C62}">
      <dgm:prSet/>
      <dgm:spPr/>
      <dgm:t>
        <a:bodyPr/>
        <a:lstStyle/>
        <a:p>
          <a:endParaRPr lang="en-AU"/>
        </a:p>
      </dgm:t>
    </dgm:pt>
    <dgm:pt modelId="{B58133E3-4F61-4E35-A288-EC12248D9C71}" type="sibTrans" cxnId="{706D9CDC-ADDB-47E6-B8A0-EC435DB57C62}">
      <dgm:prSet/>
      <dgm:spPr/>
      <dgm:t>
        <a:bodyPr/>
        <a:lstStyle/>
        <a:p>
          <a:endParaRPr lang="en-AU"/>
        </a:p>
      </dgm:t>
    </dgm:pt>
    <dgm:pt modelId="{879937BA-6B8A-405D-9B46-4AB6C792BCCE}">
      <dgm:prSet/>
      <dgm:spPr/>
      <dgm:t>
        <a:bodyPr/>
        <a:lstStyle/>
        <a:p>
          <a:r>
            <a:rPr lang="en-AU"/>
            <a:t>Private property</a:t>
          </a:r>
        </a:p>
      </dgm:t>
    </dgm:pt>
    <dgm:pt modelId="{651E8241-1190-4A8C-B9E8-D8B695D3FE67}" type="parTrans" cxnId="{3C444161-E69C-4C61-9958-9D6CC6D01D10}">
      <dgm:prSet/>
      <dgm:spPr/>
      <dgm:t>
        <a:bodyPr/>
        <a:lstStyle/>
        <a:p>
          <a:endParaRPr lang="en-AU"/>
        </a:p>
      </dgm:t>
    </dgm:pt>
    <dgm:pt modelId="{C9DC93B9-64B2-4A98-8D0E-A8897D348C47}" type="sibTrans" cxnId="{3C444161-E69C-4C61-9958-9D6CC6D01D10}">
      <dgm:prSet/>
      <dgm:spPr/>
      <dgm:t>
        <a:bodyPr/>
        <a:lstStyle/>
        <a:p>
          <a:endParaRPr lang="en-AU"/>
        </a:p>
      </dgm:t>
    </dgm:pt>
    <dgm:pt modelId="{80CD042B-4692-4484-892B-543B944DFAEA}">
      <dgm:prSet/>
      <dgm:spPr/>
      <dgm:t>
        <a:bodyPr/>
        <a:lstStyle/>
        <a:p>
          <a:r>
            <a:rPr lang="en-AU"/>
            <a:t>Commercial seedbanks</a:t>
          </a:r>
        </a:p>
      </dgm:t>
    </dgm:pt>
    <dgm:pt modelId="{E975E047-3C68-467C-8F8C-52BC44F7724C}" type="parTrans" cxnId="{C7A2C025-9418-455E-9406-915FD35B1073}">
      <dgm:prSet/>
      <dgm:spPr/>
      <dgm:t>
        <a:bodyPr/>
        <a:lstStyle/>
        <a:p>
          <a:endParaRPr lang="en-AU"/>
        </a:p>
      </dgm:t>
    </dgm:pt>
    <dgm:pt modelId="{AE71C082-746E-4331-B81D-21C19FAD5DF6}" type="sibTrans" cxnId="{C7A2C025-9418-455E-9406-915FD35B1073}">
      <dgm:prSet/>
      <dgm:spPr/>
      <dgm:t>
        <a:bodyPr/>
        <a:lstStyle/>
        <a:p>
          <a:endParaRPr lang="en-AU"/>
        </a:p>
      </dgm:t>
    </dgm:pt>
    <dgm:pt modelId="{799887A1-25E9-4CE9-BAC6-4996E752BCC7}">
      <dgm:prSet/>
      <dgm:spPr/>
      <dgm:t>
        <a:bodyPr/>
        <a:lstStyle/>
        <a:p>
          <a:r>
            <a:rPr lang="en-AU"/>
            <a:t>Public land managers</a:t>
          </a:r>
        </a:p>
      </dgm:t>
    </dgm:pt>
    <dgm:pt modelId="{B8D6BCEE-FFE3-40B0-AB7C-9677E004D06E}" type="parTrans" cxnId="{EA678052-615C-4517-A28F-D861EA5404CA}">
      <dgm:prSet/>
      <dgm:spPr/>
      <dgm:t>
        <a:bodyPr/>
        <a:lstStyle/>
        <a:p>
          <a:endParaRPr lang="en-AU"/>
        </a:p>
      </dgm:t>
    </dgm:pt>
    <dgm:pt modelId="{F45D963C-F648-4466-91F3-0D3B95E8C23F}" type="sibTrans" cxnId="{EA678052-615C-4517-A28F-D861EA5404CA}">
      <dgm:prSet/>
      <dgm:spPr/>
      <dgm:t>
        <a:bodyPr/>
        <a:lstStyle/>
        <a:p>
          <a:endParaRPr lang="en-AU"/>
        </a:p>
      </dgm:t>
    </dgm:pt>
    <dgm:pt modelId="{E7256B33-E9C0-4C7F-A6B8-E456446E2434}">
      <dgm:prSet/>
      <dgm:spPr/>
      <dgm:t>
        <a:bodyPr/>
        <a:lstStyle/>
        <a:p>
          <a:r>
            <a:rPr lang="en-AU"/>
            <a:t>Government led networks and agencies</a:t>
          </a:r>
        </a:p>
      </dgm:t>
    </dgm:pt>
    <dgm:pt modelId="{728F22E3-85CE-4D31-84AD-48FEE11E1B47}" type="parTrans" cxnId="{3C2D806E-B3C4-4D81-BA5B-CCC919555DBC}">
      <dgm:prSet/>
      <dgm:spPr/>
      <dgm:t>
        <a:bodyPr/>
        <a:lstStyle/>
        <a:p>
          <a:endParaRPr lang="en-AU"/>
        </a:p>
      </dgm:t>
    </dgm:pt>
    <dgm:pt modelId="{E9810A27-6B02-48DB-86D9-34D7A2255F14}" type="sibTrans" cxnId="{3C2D806E-B3C4-4D81-BA5B-CCC919555DBC}">
      <dgm:prSet/>
      <dgm:spPr/>
      <dgm:t>
        <a:bodyPr/>
        <a:lstStyle/>
        <a:p>
          <a:endParaRPr lang="en-AU"/>
        </a:p>
      </dgm:t>
    </dgm:pt>
    <dgm:pt modelId="{F209BD38-0606-4B4E-87B6-4A70D86BBA7D}">
      <dgm:prSet/>
      <dgm:spPr/>
      <dgm:t>
        <a:bodyPr/>
        <a:lstStyle/>
        <a:p>
          <a:r>
            <a:rPr lang="en-AU"/>
            <a:t>Not for profit led networks + organisations</a:t>
          </a:r>
        </a:p>
      </dgm:t>
    </dgm:pt>
    <dgm:pt modelId="{AEAF93C8-7D3B-4779-AD7C-E86319240B38}" type="parTrans" cxnId="{07DF9FB5-9F1B-4F92-AD78-0CFA679CCB16}">
      <dgm:prSet/>
      <dgm:spPr/>
      <dgm:t>
        <a:bodyPr/>
        <a:lstStyle/>
        <a:p>
          <a:endParaRPr lang="en-AU"/>
        </a:p>
      </dgm:t>
    </dgm:pt>
    <dgm:pt modelId="{F9C1F1C3-181C-4990-8AC4-E0E2B7B21D48}" type="sibTrans" cxnId="{07DF9FB5-9F1B-4F92-AD78-0CFA679CCB16}">
      <dgm:prSet/>
      <dgm:spPr/>
      <dgm:t>
        <a:bodyPr/>
        <a:lstStyle/>
        <a:p>
          <a:endParaRPr lang="en-AU"/>
        </a:p>
      </dgm:t>
    </dgm:pt>
    <dgm:pt modelId="{0EFCB76F-C1AF-4506-ADD2-4C5494AACB25}">
      <dgm:prSet phldrT="[Text]"/>
      <dgm:spPr/>
      <dgm:t>
        <a:bodyPr/>
        <a:lstStyle/>
        <a:p>
          <a:r>
            <a:rPr lang="en-AU"/>
            <a:t>Suppliers</a:t>
          </a:r>
        </a:p>
      </dgm:t>
    </dgm:pt>
    <dgm:pt modelId="{7F36880F-83C1-49F9-915A-EB7A48D46155}" type="parTrans" cxnId="{21F4D2A3-1D09-4672-A150-815D1AC14007}">
      <dgm:prSet/>
      <dgm:spPr/>
      <dgm:t>
        <a:bodyPr/>
        <a:lstStyle/>
        <a:p>
          <a:endParaRPr lang="en-AU"/>
        </a:p>
      </dgm:t>
    </dgm:pt>
    <dgm:pt modelId="{1200BF29-53B1-41C7-962A-D90C72A0E05A}" type="sibTrans" cxnId="{21F4D2A3-1D09-4672-A150-815D1AC14007}">
      <dgm:prSet/>
      <dgm:spPr/>
      <dgm:t>
        <a:bodyPr/>
        <a:lstStyle/>
        <a:p>
          <a:endParaRPr lang="en-AU"/>
        </a:p>
      </dgm:t>
    </dgm:pt>
    <dgm:pt modelId="{65F3DBC0-0FAE-4573-A412-E78B2A268FF7}">
      <dgm:prSet/>
      <dgm:spPr/>
      <dgm:t>
        <a:bodyPr/>
        <a:lstStyle/>
        <a:p>
          <a:r>
            <a:rPr lang="en-AU"/>
            <a:t>Not for profit organisations</a:t>
          </a:r>
        </a:p>
      </dgm:t>
    </dgm:pt>
    <dgm:pt modelId="{613201D5-FA1E-45BC-963A-3218C0FA9D6D}" type="parTrans" cxnId="{42495BF0-238A-41AF-ADB8-825715BC129C}">
      <dgm:prSet/>
      <dgm:spPr/>
      <dgm:t>
        <a:bodyPr/>
        <a:lstStyle/>
        <a:p>
          <a:endParaRPr lang="en-AU"/>
        </a:p>
      </dgm:t>
    </dgm:pt>
    <dgm:pt modelId="{68ECD2A2-557D-41DD-8E13-213A7FA137CD}" type="sibTrans" cxnId="{42495BF0-238A-41AF-ADB8-825715BC129C}">
      <dgm:prSet/>
      <dgm:spPr/>
      <dgm:t>
        <a:bodyPr/>
        <a:lstStyle/>
        <a:p>
          <a:endParaRPr lang="en-AU"/>
        </a:p>
      </dgm:t>
    </dgm:pt>
    <dgm:pt modelId="{DEB4E55A-0D34-4711-99B7-096853243F53}">
      <dgm:prSet phldrT="[Text]"/>
      <dgm:spPr/>
      <dgm:t>
        <a:bodyPr/>
        <a:lstStyle/>
        <a:p>
          <a:r>
            <a:rPr lang="en-AU"/>
            <a:t>Commercial businesses</a:t>
          </a:r>
        </a:p>
      </dgm:t>
    </dgm:pt>
    <dgm:pt modelId="{C70BBA39-3C51-4664-918B-6C9DA0F156D7}" type="parTrans" cxnId="{45E824D3-BEBF-4052-BF74-7A10CA32E7D8}">
      <dgm:prSet/>
      <dgm:spPr/>
      <dgm:t>
        <a:bodyPr/>
        <a:lstStyle/>
        <a:p>
          <a:endParaRPr lang="en-AU"/>
        </a:p>
      </dgm:t>
    </dgm:pt>
    <dgm:pt modelId="{2F64B29C-BC1B-4567-BC23-453026F85C73}" type="sibTrans" cxnId="{45E824D3-BEBF-4052-BF74-7A10CA32E7D8}">
      <dgm:prSet/>
      <dgm:spPr/>
      <dgm:t>
        <a:bodyPr/>
        <a:lstStyle/>
        <a:p>
          <a:endParaRPr lang="en-AU"/>
        </a:p>
      </dgm:t>
    </dgm:pt>
    <dgm:pt modelId="{7F6CDA90-D613-4CB5-A481-064411810161}">
      <dgm:prSet phldrT="[Text]"/>
      <dgm:spPr/>
      <dgm:t>
        <a:bodyPr/>
        <a:lstStyle/>
        <a:p>
          <a:r>
            <a:rPr lang="en-AU"/>
            <a:t>Public orgs and trading enterprises</a:t>
          </a:r>
        </a:p>
      </dgm:t>
    </dgm:pt>
    <dgm:pt modelId="{257B1D9F-5CC6-424D-B376-34481AF49086}" type="parTrans" cxnId="{29863895-871D-403E-966E-A84EA6809D6D}">
      <dgm:prSet/>
      <dgm:spPr/>
      <dgm:t>
        <a:bodyPr/>
        <a:lstStyle/>
        <a:p>
          <a:endParaRPr lang="en-AU"/>
        </a:p>
      </dgm:t>
    </dgm:pt>
    <dgm:pt modelId="{8394225A-FD6D-4C42-A374-B1D581F9D3B4}" type="sibTrans" cxnId="{29863895-871D-403E-966E-A84EA6809D6D}">
      <dgm:prSet/>
      <dgm:spPr/>
      <dgm:t>
        <a:bodyPr/>
        <a:lstStyle/>
        <a:p>
          <a:endParaRPr lang="en-AU"/>
        </a:p>
      </dgm:t>
    </dgm:pt>
    <dgm:pt modelId="{D1B05F07-EE55-4756-AFDB-54C6FF594CFB}" type="pres">
      <dgm:prSet presAssocID="{E101E759-C003-467E-9CE8-1F002B922D1A}" presName="theList" presStyleCnt="0">
        <dgm:presLayoutVars>
          <dgm:dir/>
          <dgm:animLvl val="lvl"/>
          <dgm:resizeHandles val="exact"/>
        </dgm:presLayoutVars>
      </dgm:prSet>
      <dgm:spPr/>
    </dgm:pt>
    <dgm:pt modelId="{59B025AA-0061-4003-ABD5-022001AC1441}" type="pres">
      <dgm:prSet presAssocID="{7B9D2288-F76F-4FE5-8F3C-4743566A4007}" presName="compNode" presStyleCnt="0"/>
      <dgm:spPr/>
    </dgm:pt>
    <dgm:pt modelId="{D808B3BC-DFFA-4411-BE3D-8A47B6804A54}" type="pres">
      <dgm:prSet presAssocID="{7B9D2288-F76F-4FE5-8F3C-4743566A4007}" presName="aNode" presStyleLbl="bgShp" presStyleIdx="0" presStyleCnt="5"/>
      <dgm:spPr/>
    </dgm:pt>
    <dgm:pt modelId="{020A74A0-3D14-4E87-8ABF-687CDABC946A}" type="pres">
      <dgm:prSet presAssocID="{7B9D2288-F76F-4FE5-8F3C-4743566A4007}" presName="textNode" presStyleLbl="bgShp" presStyleIdx="0" presStyleCnt="5"/>
      <dgm:spPr/>
    </dgm:pt>
    <dgm:pt modelId="{ED068E15-D465-4E12-8A9C-06F7F2903C0B}" type="pres">
      <dgm:prSet presAssocID="{7B9D2288-F76F-4FE5-8F3C-4743566A4007}" presName="compChildNode" presStyleCnt="0"/>
      <dgm:spPr/>
    </dgm:pt>
    <dgm:pt modelId="{CEB133C4-91C9-435B-AF25-446116EE5323}" type="pres">
      <dgm:prSet presAssocID="{7B9D2288-F76F-4FE5-8F3C-4743566A4007}" presName="theInnerList" presStyleCnt="0"/>
      <dgm:spPr/>
    </dgm:pt>
    <dgm:pt modelId="{66FC80D8-C48C-4AE3-A6FD-A7C95BEE0460}" type="pres">
      <dgm:prSet presAssocID="{F7B668D0-477B-4F26-B8B9-7C6AA9041EB7}" presName="childNode" presStyleLbl="node1" presStyleIdx="0" presStyleCnt="15">
        <dgm:presLayoutVars>
          <dgm:bulletEnabled val="1"/>
        </dgm:presLayoutVars>
      </dgm:prSet>
      <dgm:spPr/>
    </dgm:pt>
    <dgm:pt modelId="{569548D8-63BF-445E-AB0C-B6CA32A691A8}" type="pres">
      <dgm:prSet presAssocID="{F7B668D0-477B-4F26-B8B9-7C6AA9041EB7}" presName="aSpace2" presStyleCnt="0"/>
      <dgm:spPr/>
    </dgm:pt>
    <dgm:pt modelId="{72B3340C-0FCA-4688-8260-A12FB4794D22}" type="pres">
      <dgm:prSet presAssocID="{3064B587-988A-4E66-B379-7C3B09235898}" presName="childNode" presStyleLbl="node1" presStyleIdx="1" presStyleCnt="15">
        <dgm:presLayoutVars>
          <dgm:bulletEnabled val="1"/>
        </dgm:presLayoutVars>
      </dgm:prSet>
      <dgm:spPr/>
    </dgm:pt>
    <dgm:pt modelId="{5B0A5C68-8210-4EB9-9BC5-CDED88774E95}" type="pres">
      <dgm:prSet presAssocID="{3064B587-988A-4E66-B379-7C3B09235898}" presName="aSpace2" presStyleCnt="0"/>
      <dgm:spPr/>
    </dgm:pt>
    <dgm:pt modelId="{E91D2D24-46C7-423D-A391-2316254F36E8}" type="pres">
      <dgm:prSet presAssocID="{879937BA-6B8A-405D-9B46-4AB6C792BCCE}" presName="childNode" presStyleLbl="node1" presStyleIdx="2" presStyleCnt="15">
        <dgm:presLayoutVars>
          <dgm:bulletEnabled val="1"/>
        </dgm:presLayoutVars>
      </dgm:prSet>
      <dgm:spPr/>
    </dgm:pt>
    <dgm:pt modelId="{0809BE34-DA91-469A-8E7E-8094CEA9042A}" type="pres">
      <dgm:prSet presAssocID="{7B9D2288-F76F-4FE5-8F3C-4743566A4007}" presName="aSpace" presStyleCnt="0"/>
      <dgm:spPr/>
    </dgm:pt>
    <dgm:pt modelId="{9C2612D5-A807-42CF-8B88-DA1131C9D916}" type="pres">
      <dgm:prSet presAssocID="{1545329E-B397-4FF3-9346-63F85B2A54BC}" presName="compNode" presStyleCnt="0"/>
      <dgm:spPr/>
    </dgm:pt>
    <dgm:pt modelId="{C12AC734-3E9E-4486-B6E4-555C9F356E6D}" type="pres">
      <dgm:prSet presAssocID="{1545329E-B397-4FF3-9346-63F85B2A54BC}" presName="aNode" presStyleLbl="bgShp" presStyleIdx="1" presStyleCnt="5"/>
      <dgm:spPr/>
    </dgm:pt>
    <dgm:pt modelId="{D4977B54-26CC-4F92-AED3-A5DC425E96EB}" type="pres">
      <dgm:prSet presAssocID="{1545329E-B397-4FF3-9346-63F85B2A54BC}" presName="textNode" presStyleLbl="bgShp" presStyleIdx="1" presStyleCnt="5"/>
      <dgm:spPr/>
    </dgm:pt>
    <dgm:pt modelId="{07583A00-1EDB-4B61-A014-7AD7C9A70EF5}" type="pres">
      <dgm:prSet presAssocID="{1545329E-B397-4FF3-9346-63F85B2A54BC}" presName="compChildNode" presStyleCnt="0"/>
      <dgm:spPr/>
    </dgm:pt>
    <dgm:pt modelId="{C0D7C75F-E62F-4D33-BEE1-613DF5650A50}" type="pres">
      <dgm:prSet presAssocID="{1545329E-B397-4FF3-9346-63F85B2A54BC}" presName="theInnerList" presStyleCnt="0"/>
      <dgm:spPr/>
    </dgm:pt>
    <dgm:pt modelId="{E42D0CF2-DD49-4BE3-806C-351EE9077243}" type="pres">
      <dgm:prSet presAssocID="{2479B88A-3802-40E6-A655-6F1432A5CEBA}" presName="childNode" presStyleLbl="node1" presStyleIdx="3" presStyleCnt="15">
        <dgm:presLayoutVars>
          <dgm:bulletEnabled val="1"/>
        </dgm:presLayoutVars>
      </dgm:prSet>
      <dgm:spPr/>
    </dgm:pt>
    <dgm:pt modelId="{404A5D41-20B4-442D-8511-9208A4B30973}" type="pres">
      <dgm:prSet presAssocID="{2479B88A-3802-40E6-A655-6F1432A5CEBA}" presName="aSpace2" presStyleCnt="0"/>
      <dgm:spPr/>
    </dgm:pt>
    <dgm:pt modelId="{09B1ECC9-50C5-4B82-830B-386D6F911EDC}" type="pres">
      <dgm:prSet presAssocID="{9A0EE329-B481-4313-97F6-4385A6509869}" presName="childNode" presStyleLbl="node1" presStyleIdx="4" presStyleCnt="15">
        <dgm:presLayoutVars>
          <dgm:bulletEnabled val="1"/>
        </dgm:presLayoutVars>
      </dgm:prSet>
      <dgm:spPr/>
    </dgm:pt>
    <dgm:pt modelId="{955B8AC4-AD1C-465B-AC40-EFC46CA982A7}" type="pres">
      <dgm:prSet presAssocID="{9A0EE329-B481-4313-97F6-4385A6509869}" presName="aSpace2" presStyleCnt="0"/>
      <dgm:spPr/>
    </dgm:pt>
    <dgm:pt modelId="{60B0089D-349B-4034-9785-13B249A426DD}" type="pres">
      <dgm:prSet presAssocID="{80CD042B-4692-4484-892B-543B944DFAEA}" presName="childNode" presStyleLbl="node1" presStyleIdx="5" presStyleCnt="15">
        <dgm:presLayoutVars>
          <dgm:bulletEnabled val="1"/>
        </dgm:presLayoutVars>
      </dgm:prSet>
      <dgm:spPr/>
    </dgm:pt>
    <dgm:pt modelId="{821975E2-B658-4F9C-916B-69015EBE811F}" type="pres">
      <dgm:prSet presAssocID="{1545329E-B397-4FF3-9346-63F85B2A54BC}" presName="aSpace" presStyleCnt="0"/>
      <dgm:spPr/>
    </dgm:pt>
    <dgm:pt modelId="{E4DAA784-68A7-4609-A9FF-7F9BDF00196C}" type="pres">
      <dgm:prSet presAssocID="{0EFCB76F-C1AF-4506-ADD2-4C5494AACB25}" presName="compNode" presStyleCnt="0"/>
      <dgm:spPr/>
    </dgm:pt>
    <dgm:pt modelId="{E0E8B1C3-186C-4E32-B537-4840B55FA253}" type="pres">
      <dgm:prSet presAssocID="{0EFCB76F-C1AF-4506-ADD2-4C5494AACB25}" presName="aNode" presStyleLbl="bgShp" presStyleIdx="2" presStyleCnt="5"/>
      <dgm:spPr/>
    </dgm:pt>
    <dgm:pt modelId="{DA4F2B7D-BE06-40B7-878F-9434DB1B58BA}" type="pres">
      <dgm:prSet presAssocID="{0EFCB76F-C1AF-4506-ADD2-4C5494AACB25}" presName="textNode" presStyleLbl="bgShp" presStyleIdx="2" presStyleCnt="5"/>
      <dgm:spPr/>
    </dgm:pt>
    <dgm:pt modelId="{03448CFE-031E-4C62-92A8-80B5924F3546}" type="pres">
      <dgm:prSet presAssocID="{0EFCB76F-C1AF-4506-ADD2-4C5494AACB25}" presName="compChildNode" presStyleCnt="0"/>
      <dgm:spPr/>
    </dgm:pt>
    <dgm:pt modelId="{25FA0210-DF62-40B4-83BE-A73C2C99662B}" type="pres">
      <dgm:prSet presAssocID="{0EFCB76F-C1AF-4506-ADD2-4C5494AACB25}" presName="theInnerList" presStyleCnt="0"/>
      <dgm:spPr/>
    </dgm:pt>
    <dgm:pt modelId="{373C0DB0-F74F-4856-8399-04589F54178B}" type="pres">
      <dgm:prSet presAssocID="{65F3DBC0-0FAE-4573-A412-E78B2A268FF7}" presName="childNode" presStyleLbl="node1" presStyleIdx="6" presStyleCnt="15">
        <dgm:presLayoutVars>
          <dgm:bulletEnabled val="1"/>
        </dgm:presLayoutVars>
      </dgm:prSet>
      <dgm:spPr/>
    </dgm:pt>
    <dgm:pt modelId="{B8DA7E64-499F-40FD-8C35-4302D07D697C}" type="pres">
      <dgm:prSet presAssocID="{65F3DBC0-0FAE-4573-A412-E78B2A268FF7}" presName="aSpace2" presStyleCnt="0"/>
      <dgm:spPr/>
    </dgm:pt>
    <dgm:pt modelId="{BA33390C-384F-4E3B-B7E6-2CAC482B5B7F}" type="pres">
      <dgm:prSet presAssocID="{DEB4E55A-0D34-4711-99B7-096853243F53}" presName="childNode" presStyleLbl="node1" presStyleIdx="7" presStyleCnt="15">
        <dgm:presLayoutVars>
          <dgm:bulletEnabled val="1"/>
        </dgm:presLayoutVars>
      </dgm:prSet>
      <dgm:spPr/>
    </dgm:pt>
    <dgm:pt modelId="{A0F1C4B5-EAC1-4D2F-9B02-303292D1EBAD}" type="pres">
      <dgm:prSet presAssocID="{DEB4E55A-0D34-4711-99B7-096853243F53}" presName="aSpace2" presStyleCnt="0"/>
      <dgm:spPr/>
    </dgm:pt>
    <dgm:pt modelId="{956BE297-046C-4FDC-9B60-6056FF3EF627}" type="pres">
      <dgm:prSet presAssocID="{7F6CDA90-D613-4CB5-A481-064411810161}" presName="childNode" presStyleLbl="node1" presStyleIdx="8" presStyleCnt="15">
        <dgm:presLayoutVars>
          <dgm:bulletEnabled val="1"/>
        </dgm:presLayoutVars>
      </dgm:prSet>
      <dgm:spPr/>
    </dgm:pt>
    <dgm:pt modelId="{FD0D0BB6-4310-427C-9FE7-13E464608EEC}" type="pres">
      <dgm:prSet presAssocID="{0EFCB76F-C1AF-4506-ADD2-4C5494AACB25}" presName="aSpace" presStyleCnt="0"/>
      <dgm:spPr/>
    </dgm:pt>
    <dgm:pt modelId="{8AAF8C98-58EA-402A-90E1-A047AB1A1387}" type="pres">
      <dgm:prSet presAssocID="{908CD462-A68B-4E59-9182-9B351A6476BD}" presName="compNode" presStyleCnt="0"/>
      <dgm:spPr/>
    </dgm:pt>
    <dgm:pt modelId="{E357D64B-605E-4077-B89F-312DC1A80EFA}" type="pres">
      <dgm:prSet presAssocID="{908CD462-A68B-4E59-9182-9B351A6476BD}" presName="aNode" presStyleLbl="bgShp" presStyleIdx="3" presStyleCnt="5"/>
      <dgm:spPr/>
    </dgm:pt>
    <dgm:pt modelId="{A36C5412-9CA5-4A14-9521-DC9C5F15E048}" type="pres">
      <dgm:prSet presAssocID="{908CD462-A68B-4E59-9182-9B351A6476BD}" presName="textNode" presStyleLbl="bgShp" presStyleIdx="3" presStyleCnt="5"/>
      <dgm:spPr/>
    </dgm:pt>
    <dgm:pt modelId="{24A42DC9-E098-453F-BF3D-F0A2080BE2C3}" type="pres">
      <dgm:prSet presAssocID="{908CD462-A68B-4E59-9182-9B351A6476BD}" presName="compChildNode" presStyleCnt="0"/>
      <dgm:spPr/>
    </dgm:pt>
    <dgm:pt modelId="{39FE615D-F05E-45F8-85D8-D3644C151F81}" type="pres">
      <dgm:prSet presAssocID="{908CD462-A68B-4E59-9182-9B351A6476BD}" presName="theInnerList" presStyleCnt="0"/>
      <dgm:spPr/>
    </dgm:pt>
    <dgm:pt modelId="{1B1D2052-5277-4DDC-AD13-CD0E7F9CAF24}" type="pres">
      <dgm:prSet presAssocID="{A0FE5417-3466-4CCA-B4FB-FB25195A7C74}" presName="childNode" presStyleLbl="node1" presStyleIdx="9" presStyleCnt="15">
        <dgm:presLayoutVars>
          <dgm:bulletEnabled val="1"/>
        </dgm:presLayoutVars>
      </dgm:prSet>
      <dgm:spPr/>
    </dgm:pt>
    <dgm:pt modelId="{1EDA1F22-BB14-4FE6-9FF6-1818DFD80D65}" type="pres">
      <dgm:prSet presAssocID="{A0FE5417-3466-4CCA-B4FB-FB25195A7C74}" presName="aSpace2" presStyleCnt="0"/>
      <dgm:spPr/>
    </dgm:pt>
    <dgm:pt modelId="{5D18C21E-B6E9-4808-A433-444CB5EB77AD}" type="pres">
      <dgm:prSet presAssocID="{DB30B5BD-47A5-4FCD-8E42-5C5B60CE36F6}" presName="childNode" presStyleLbl="node1" presStyleIdx="10" presStyleCnt="15">
        <dgm:presLayoutVars>
          <dgm:bulletEnabled val="1"/>
        </dgm:presLayoutVars>
      </dgm:prSet>
      <dgm:spPr/>
    </dgm:pt>
    <dgm:pt modelId="{218B8E51-4016-463E-90C2-F2F688E40E26}" type="pres">
      <dgm:prSet presAssocID="{DB30B5BD-47A5-4FCD-8E42-5C5B60CE36F6}" presName="aSpace2" presStyleCnt="0"/>
      <dgm:spPr/>
    </dgm:pt>
    <dgm:pt modelId="{F1432A5B-7A4F-4DB8-B06E-46ECA2FE6352}" type="pres">
      <dgm:prSet presAssocID="{799887A1-25E9-4CE9-BAC6-4996E752BCC7}" presName="childNode" presStyleLbl="node1" presStyleIdx="11" presStyleCnt="15">
        <dgm:presLayoutVars>
          <dgm:bulletEnabled val="1"/>
        </dgm:presLayoutVars>
      </dgm:prSet>
      <dgm:spPr/>
    </dgm:pt>
    <dgm:pt modelId="{E8E9E545-B38C-4EF7-B972-24808D66AE98}" type="pres">
      <dgm:prSet presAssocID="{908CD462-A68B-4E59-9182-9B351A6476BD}" presName="aSpace" presStyleCnt="0"/>
      <dgm:spPr/>
    </dgm:pt>
    <dgm:pt modelId="{8816F443-22F1-43F4-AF24-3778EAFD3803}" type="pres">
      <dgm:prSet presAssocID="{4B9477FD-577F-4D4B-A1DC-2E9DEE7C524D}" presName="compNode" presStyleCnt="0"/>
      <dgm:spPr/>
    </dgm:pt>
    <dgm:pt modelId="{F83CFDCF-F032-49B1-8C30-95295321FA06}" type="pres">
      <dgm:prSet presAssocID="{4B9477FD-577F-4D4B-A1DC-2E9DEE7C524D}" presName="aNode" presStyleLbl="bgShp" presStyleIdx="4" presStyleCnt="5"/>
      <dgm:spPr/>
    </dgm:pt>
    <dgm:pt modelId="{303106FB-145F-4797-B3BF-4C3BCF92CE6C}" type="pres">
      <dgm:prSet presAssocID="{4B9477FD-577F-4D4B-A1DC-2E9DEE7C524D}" presName="textNode" presStyleLbl="bgShp" presStyleIdx="4" presStyleCnt="5"/>
      <dgm:spPr/>
    </dgm:pt>
    <dgm:pt modelId="{B07465FA-4409-4867-9F83-ACA2D27582E0}" type="pres">
      <dgm:prSet presAssocID="{4B9477FD-577F-4D4B-A1DC-2E9DEE7C524D}" presName="compChildNode" presStyleCnt="0"/>
      <dgm:spPr/>
    </dgm:pt>
    <dgm:pt modelId="{B374FFA0-D4A7-492C-8772-C51689B503C7}" type="pres">
      <dgm:prSet presAssocID="{4B9477FD-577F-4D4B-A1DC-2E9DEE7C524D}" presName="theInnerList" presStyleCnt="0"/>
      <dgm:spPr/>
    </dgm:pt>
    <dgm:pt modelId="{76D3F185-DE24-427B-A7E3-69D344E32A8E}" type="pres">
      <dgm:prSet presAssocID="{CB554F71-A890-4E7C-804B-41EF839E2B6E}" presName="childNode" presStyleLbl="node1" presStyleIdx="12" presStyleCnt="15">
        <dgm:presLayoutVars>
          <dgm:bulletEnabled val="1"/>
        </dgm:presLayoutVars>
      </dgm:prSet>
      <dgm:spPr/>
    </dgm:pt>
    <dgm:pt modelId="{521AF20A-AAB4-488D-89A2-B4DB4276A2D6}" type="pres">
      <dgm:prSet presAssocID="{CB554F71-A890-4E7C-804B-41EF839E2B6E}" presName="aSpace2" presStyleCnt="0"/>
      <dgm:spPr/>
    </dgm:pt>
    <dgm:pt modelId="{00B02E7F-667A-4432-9C81-33D10FBC22D1}" type="pres">
      <dgm:prSet presAssocID="{E7256B33-E9C0-4C7F-A6B8-E456446E2434}" presName="childNode" presStyleLbl="node1" presStyleIdx="13" presStyleCnt="15">
        <dgm:presLayoutVars>
          <dgm:bulletEnabled val="1"/>
        </dgm:presLayoutVars>
      </dgm:prSet>
      <dgm:spPr/>
    </dgm:pt>
    <dgm:pt modelId="{A35D26BF-15DA-44C5-BB0F-BE3082509E1D}" type="pres">
      <dgm:prSet presAssocID="{E7256B33-E9C0-4C7F-A6B8-E456446E2434}" presName="aSpace2" presStyleCnt="0"/>
      <dgm:spPr/>
    </dgm:pt>
    <dgm:pt modelId="{73FF09B1-2B5F-49CF-A56A-90D9FE189741}" type="pres">
      <dgm:prSet presAssocID="{F209BD38-0606-4B4E-87B6-4A70D86BBA7D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9E705D0A-DF1C-4655-ADE5-EFB1354A5A94}" type="presOf" srcId="{A0FE5417-3466-4CCA-B4FB-FB25195A7C74}" destId="{1B1D2052-5277-4DDC-AD13-CD0E7F9CAF24}" srcOrd="0" destOrd="0" presId="urn:microsoft.com/office/officeart/2005/8/layout/lProcess2"/>
    <dgm:cxn modelId="{56533D19-FFB6-40C0-B673-A5CC7532F2B0}" type="presOf" srcId="{908CD462-A68B-4E59-9182-9B351A6476BD}" destId="{E357D64B-605E-4077-B89F-312DC1A80EFA}" srcOrd="0" destOrd="0" presId="urn:microsoft.com/office/officeart/2005/8/layout/lProcess2"/>
    <dgm:cxn modelId="{C77F991A-4E3B-4AE1-8407-B28C62A82D8D}" type="presOf" srcId="{879937BA-6B8A-405D-9B46-4AB6C792BCCE}" destId="{E91D2D24-46C7-423D-A391-2316254F36E8}" srcOrd="0" destOrd="0" presId="urn:microsoft.com/office/officeart/2005/8/layout/lProcess2"/>
    <dgm:cxn modelId="{C7A2C025-9418-455E-9406-915FD35B1073}" srcId="{1545329E-B397-4FF3-9346-63F85B2A54BC}" destId="{80CD042B-4692-4484-892B-543B944DFAEA}" srcOrd="2" destOrd="0" parTransId="{E975E047-3C68-467C-8F8C-52BC44F7724C}" sibTransId="{AE71C082-746E-4331-B81D-21C19FAD5DF6}"/>
    <dgm:cxn modelId="{67942727-1D0C-4127-BA82-FDA31A20F062}" type="presOf" srcId="{E101E759-C003-467E-9CE8-1F002B922D1A}" destId="{D1B05F07-EE55-4756-AFDB-54C6FF594CFB}" srcOrd="0" destOrd="0" presId="urn:microsoft.com/office/officeart/2005/8/layout/lProcess2"/>
    <dgm:cxn modelId="{61F74528-2405-408F-A45F-44FF1207A4A3}" srcId="{E101E759-C003-467E-9CE8-1F002B922D1A}" destId="{4B9477FD-577F-4D4B-A1DC-2E9DEE7C524D}" srcOrd="4" destOrd="0" parTransId="{058BBBAF-34FF-401E-8055-A909AC285124}" sibTransId="{78F582A0-DFC6-44EC-81C0-9CBBE3A595B1}"/>
    <dgm:cxn modelId="{0BCF2D2C-0962-4F74-A0B3-441BDEB79F11}" type="presOf" srcId="{799887A1-25E9-4CE9-BAC6-4996E752BCC7}" destId="{F1432A5B-7A4F-4DB8-B06E-46ECA2FE6352}" srcOrd="0" destOrd="0" presId="urn:microsoft.com/office/officeart/2005/8/layout/lProcess2"/>
    <dgm:cxn modelId="{0E22953E-8748-46F9-BD95-B3613E4DE1C3}" type="presOf" srcId="{0EFCB76F-C1AF-4506-ADD2-4C5494AACB25}" destId="{E0E8B1C3-186C-4E32-B537-4840B55FA253}" srcOrd="0" destOrd="0" presId="urn:microsoft.com/office/officeart/2005/8/layout/lProcess2"/>
    <dgm:cxn modelId="{0D52053F-D504-4E54-B375-5B8C95C0B02D}" type="presOf" srcId="{4B9477FD-577F-4D4B-A1DC-2E9DEE7C524D}" destId="{F83CFDCF-F032-49B1-8C30-95295321FA06}" srcOrd="0" destOrd="0" presId="urn:microsoft.com/office/officeart/2005/8/layout/lProcess2"/>
    <dgm:cxn modelId="{79CD5A5D-9FDD-4876-BEB8-732A3324A79F}" type="presOf" srcId="{4B9477FD-577F-4D4B-A1DC-2E9DEE7C524D}" destId="{303106FB-145F-4797-B3BF-4C3BCF92CE6C}" srcOrd="1" destOrd="0" presId="urn:microsoft.com/office/officeart/2005/8/layout/lProcess2"/>
    <dgm:cxn modelId="{3C444161-E69C-4C61-9958-9D6CC6D01D10}" srcId="{7B9D2288-F76F-4FE5-8F3C-4743566A4007}" destId="{879937BA-6B8A-405D-9B46-4AB6C792BCCE}" srcOrd="2" destOrd="0" parTransId="{651E8241-1190-4A8C-B9E8-D8B695D3FE67}" sibTransId="{C9DC93B9-64B2-4A98-8D0E-A8897D348C47}"/>
    <dgm:cxn modelId="{7BE6C941-6E56-4D0A-8717-015B39D0ECA5}" srcId="{7B9D2288-F76F-4FE5-8F3C-4743566A4007}" destId="{3064B587-988A-4E66-B379-7C3B09235898}" srcOrd="1" destOrd="0" parTransId="{E7863328-C882-489F-A4B5-49B4FCEE8367}" sibTransId="{8A0EEADB-B3A1-4B66-B6FE-6A96E0AEFDBA}"/>
    <dgm:cxn modelId="{9C2FC544-B7E9-488E-BEB5-CA77258F86E2}" srcId="{7B9D2288-F76F-4FE5-8F3C-4743566A4007}" destId="{F7B668D0-477B-4F26-B8B9-7C6AA9041EB7}" srcOrd="0" destOrd="0" parTransId="{5EE177EA-BD14-4F16-A77E-1A98466C3DA9}" sibTransId="{ECC7C376-178D-4658-AA94-7A90E0DB6CF0}"/>
    <dgm:cxn modelId="{4670084A-D76F-4B73-833B-44E2A633E3E3}" srcId="{908CD462-A68B-4E59-9182-9B351A6476BD}" destId="{A0FE5417-3466-4CCA-B4FB-FB25195A7C74}" srcOrd="0" destOrd="0" parTransId="{297A0508-1160-4B7D-BF43-02E1A0BFEF6E}" sibTransId="{FEFB01EE-1EF5-4DAF-BA7A-CF9E23F22FB3}"/>
    <dgm:cxn modelId="{3C2D806E-B3C4-4D81-BA5B-CCC919555DBC}" srcId="{4B9477FD-577F-4D4B-A1DC-2E9DEE7C524D}" destId="{E7256B33-E9C0-4C7F-A6B8-E456446E2434}" srcOrd="1" destOrd="0" parTransId="{728F22E3-85CE-4D31-84AD-48FEE11E1B47}" sibTransId="{E9810A27-6B02-48DB-86D9-34D7A2255F14}"/>
    <dgm:cxn modelId="{EA678052-615C-4517-A28F-D861EA5404CA}" srcId="{908CD462-A68B-4E59-9182-9B351A6476BD}" destId="{799887A1-25E9-4CE9-BAC6-4996E752BCC7}" srcOrd="2" destOrd="0" parTransId="{B8D6BCEE-FFE3-40B0-AB7C-9677E004D06E}" sibTransId="{F45D963C-F648-4466-91F3-0D3B95E8C23F}"/>
    <dgm:cxn modelId="{EDB37F58-8252-4CE6-98A0-CC1D3B448E75}" srcId="{1545329E-B397-4FF3-9346-63F85B2A54BC}" destId="{2479B88A-3802-40E6-A655-6F1432A5CEBA}" srcOrd="0" destOrd="0" parTransId="{611910AA-E71D-4C1D-A8A7-3E28FE9C8E6C}" sibTransId="{138693A5-DBAD-4269-8DBE-24855D4CBF1F}"/>
    <dgm:cxn modelId="{C98F527C-2061-43F0-AA91-1F59F2F07417}" srcId="{E101E759-C003-467E-9CE8-1F002B922D1A}" destId="{908CD462-A68B-4E59-9182-9B351A6476BD}" srcOrd="3" destOrd="0" parTransId="{715E4FF5-7E72-4A0F-AC68-8859EC4B7BD4}" sibTransId="{F1F59E3F-41E8-4CFD-A713-6EDEE2C73CEC}"/>
    <dgm:cxn modelId="{B3D97D7F-2D9E-4D30-8A43-466FADA87E5D}" type="presOf" srcId="{DB30B5BD-47A5-4FCD-8E42-5C5B60CE36F6}" destId="{5D18C21E-B6E9-4808-A433-444CB5EB77AD}" srcOrd="0" destOrd="0" presId="urn:microsoft.com/office/officeart/2005/8/layout/lProcess2"/>
    <dgm:cxn modelId="{0F3C5181-D304-4851-B557-C6BF26EF733B}" type="presOf" srcId="{65F3DBC0-0FAE-4573-A412-E78B2A268FF7}" destId="{373C0DB0-F74F-4856-8399-04589F54178B}" srcOrd="0" destOrd="0" presId="urn:microsoft.com/office/officeart/2005/8/layout/lProcess2"/>
    <dgm:cxn modelId="{F69A9B89-BB1C-4609-A699-892424EA29EF}" type="presOf" srcId="{1545329E-B397-4FF3-9346-63F85B2A54BC}" destId="{C12AC734-3E9E-4486-B6E4-555C9F356E6D}" srcOrd="0" destOrd="0" presId="urn:microsoft.com/office/officeart/2005/8/layout/lProcess2"/>
    <dgm:cxn modelId="{29863895-871D-403E-966E-A84EA6809D6D}" srcId="{0EFCB76F-C1AF-4506-ADD2-4C5494AACB25}" destId="{7F6CDA90-D613-4CB5-A481-064411810161}" srcOrd="2" destOrd="0" parTransId="{257B1D9F-5CC6-424D-B376-34481AF49086}" sibTransId="{8394225A-FD6D-4C42-A374-B1D581F9D3B4}"/>
    <dgm:cxn modelId="{7192C09E-6BDD-4D6A-AB0F-C9C904CCFC7A}" type="presOf" srcId="{7F6CDA90-D613-4CB5-A481-064411810161}" destId="{956BE297-046C-4FDC-9B60-6056FF3EF627}" srcOrd="0" destOrd="0" presId="urn:microsoft.com/office/officeart/2005/8/layout/lProcess2"/>
    <dgm:cxn modelId="{36028AA1-17E9-4293-97CA-1AB86CDB4F7D}" type="presOf" srcId="{1545329E-B397-4FF3-9346-63F85B2A54BC}" destId="{D4977B54-26CC-4F92-AED3-A5DC425E96EB}" srcOrd="1" destOrd="0" presId="urn:microsoft.com/office/officeart/2005/8/layout/lProcess2"/>
    <dgm:cxn modelId="{66FA02A3-1C9D-41B5-A12D-00B3AE3FD0F7}" type="presOf" srcId="{0EFCB76F-C1AF-4506-ADD2-4C5494AACB25}" destId="{DA4F2B7D-BE06-40B7-878F-9434DB1B58BA}" srcOrd="1" destOrd="0" presId="urn:microsoft.com/office/officeart/2005/8/layout/lProcess2"/>
    <dgm:cxn modelId="{21F4D2A3-1D09-4672-A150-815D1AC14007}" srcId="{E101E759-C003-467E-9CE8-1F002B922D1A}" destId="{0EFCB76F-C1AF-4506-ADD2-4C5494AACB25}" srcOrd="2" destOrd="0" parTransId="{7F36880F-83C1-49F9-915A-EB7A48D46155}" sibTransId="{1200BF29-53B1-41C7-962A-D90C72A0E05A}"/>
    <dgm:cxn modelId="{083E23A8-3298-4A1C-AE47-8DE9F6E31469}" type="presOf" srcId="{2479B88A-3802-40E6-A655-6F1432A5CEBA}" destId="{E42D0CF2-DD49-4BE3-806C-351EE9077243}" srcOrd="0" destOrd="0" presId="urn:microsoft.com/office/officeart/2005/8/layout/lProcess2"/>
    <dgm:cxn modelId="{F520C5A8-D6FC-4178-B392-C2D58A0C0A9F}" type="presOf" srcId="{7B9D2288-F76F-4FE5-8F3C-4743566A4007}" destId="{D808B3BC-DFFA-4411-BE3D-8A47B6804A54}" srcOrd="0" destOrd="0" presId="urn:microsoft.com/office/officeart/2005/8/layout/lProcess2"/>
    <dgm:cxn modelId="{FC2A1FAD-0E09-471B-BFCB-7A55AF596E06}" type="presOf" srcId="{3064B587-988A-4E66-B379-7C3B09235898}" destId="{72B3340C-0FCA-4688-8260-A12FB4794D22}" srcOrd="0" destOrd="0" presId="urn:microsoft.com/office/officeart/2005/8/layout/lProcess2"/>
    <dgm:cxn modelId="{10CEAAB0-38EB-48CE-9E1D-6174D2238314}" type="presOf" srcId="{E7256B33-E9C0-4C7F-A6B8-E456446E2434}" destId="{00B02E7F-667A-4432-9C81-33D10FBC22D1}" srcOrd="0" destOrd="0" presId="urn:microsoft.com/office/officeart/2005/8/layout/lProcess2"/>
    <dgm:cxn modelId="{E37B5AB5-8DB3-4750-9E36-E79719DF26E9}" type="presOf" srcId="{9A0EE329-B481-4313-97F6-4385A6509869}" destId="{09B1ECC9-50C5-4B82-830B-386D6F911EDC}" srcOrd="0" destOrd="0" presId="urn:microsoft.com/office/officeart/2005/8/layout/lProcess2"/>
    <dgm:cxn modelId="{07DF9FB5-9F1B-4F92-AD78-0CFA679CCB16}" srcId="{4B9477FD-577F-4D4B-A1DC-2E9DEE7C524D}" destId="{F209BD38-0606-4B4E-87B6-4A70D86BBA7D}" srcOrd="2" destOrd="0" parTransId="{AEAF93C8-7D3B-4779-AD7C-E86319240B38}" sibTransId="{F9C1F1C3-181C-4990-8AC4-E0E2B7B21D48}"/>
    <dgm:cxn modelId="{F2531AD3-4AA0-430F-92A1-7DBD615A8DEF}" type="presOf" srcId="{F209BD38-0606-4B4E-87B6-4A70D86BBA7D}" destId="{73FF09B1-2B5F-49CF-A56A-90D9FE189741}" srcOrd="0" destOrd="0" presId="urn:microsoft.com/office/officeart/2005/8/layout/lProcess2"/>
    <dgm:cxn modelId="{45E824D3-BEBF-4052-BF74-7A10CA32E7D8}" srcId="{0EFCB76F-C1AF-4506-ADD2-4C5494AACB25}" destId="{DEB4E55A-0D34-4711-99B7-096853243F53}" srcOrd="1" destOrd="0" parTransId="{C70BBA39-3C51-4664-918B-6C9DA0F156D7}" sibTransId="{2F64B29C-BC1B-4567-BC23-453026F85C73}"/>
    <dgm:cxn modelId="{B0388ED5-E129-4516-B66C-D270508F7466}" srcId="{908CD462-A68B-4E59-9182-9B351A6476BD}" destId="{DB30B5BD-47A5-4FCD-8E42-5C5B60CE36F6}" srcOrd="1" destOrd="0" parTransId="{4D4799F2-41C6-4181-9FB2-144E1D08ABA5}" sibTransId="{2DD383D3-8966-425F-A867-36F93BF561DE}"/>
    <dgm:cxn modelId="{72DDDED8-9C68-405A-94D7-4094A8B73EAF}" type="presOf" srcId="{7B9D2288-F76F-4FE5-8F3C-4743566A4007}" destId="{020A74A0-3D14-4E87-8ABF-687CDABC946A}" srcOrd="1" destOrd="0" presId="urn:microsoft.com/office/officeart/2005/8/layout/lProcess2"/>
    <dgm:cxn modelId="{C28F13DA-47F0-4916-A39A-3DF6A5631ECD}" type="presOf" srcId="{80CD042B-4692-4484-892B-543B944DFAEA}" destId="{60B0089D-349B-4034-9785-13B249A426DD}" srcOrd="0" destOrd="0" presId="urn:microsoft.com/office/officeart/2005/8/layout/lProcess2"/>
    <dgm:cxn modelId="{706D9CDC-ADDB-47E6-B8A0-EC435DB57C62}" srcId="{4B9477FD-577F-4D4B-A1DC-2E9DEE7C524D}" destId="{CB554F71-A890-4E7C-804B-41EF839E2B6E}" srcOrd="0" destOrd="0" parTransId="{6B99E2B6-F940-44BB-9446-473E8FD2234E}" sibTransId="{B58133E3-4F61-4E35-A288-EC12248D9C71}"/>
    <dgm:cxn modelId="{A52AD9DC-2835-4622-BB0D-B10F3683A750}" type="presOf" srcId="{CB554F71-A890-4E7C-804B-41EF839E2B6E}" destId="{76D3F185-DE24-427B-A7E3-69D344E32A8E}" srcOrd="0" destOrd="0" presId="urn:microsoft.com/office/officeart/2005/8/layout/lProcess2"/>
    <dgm:cxn modelId="{0BE04FDF-F9D4-4B7B-BFB3-646301A2CF8C}" type="presOf" srcId="{F7B668D0-477B-4F26-B8B9-7C6AA9041EB7}" destId="{66FC80D8-C48C-4AE3-A6FD-A7C95BEE0460}" srcOrd="0" destOrd="0" presId="urn:microsoft.com/office/officeart/2005/8/layout/lProcess2"/>
    <dgm:cxn modelId="{ED4BCBE4-AB37-4EF5-A9ED-CAE1664F9F51}" srcId="{E101E759-C003-467E-9CE8-1F002B922D1A}" destId="{7B9D2288-F76F-4FE5-8F3C-4743566A4007}" srcOrd="0" destOrd="0" parTransId="{1F938D75-A0F6-4FFF-AA3B-0D5A1464703D}" sibTransId="{0F1CC6E1-2B37-4EBB-9A57-A33EE47E5267}"/>
    <dgm:cxn modelId="{90D678ED-7857-459F-93B9-5F937D49477F}" srcId="{1545329E-B397-4FF3-9346-63F85B2A54BC}" destId="{9A0EE329-B481-4313-97F6-4385A6509869}" srcOrd="1" destOrd="0" parTransId="{92B1FF47-516D-400A-A415-8B185AA4B4AD}" sibTransId="{9B878FEB-6F03-4AF6-BDCD-941294DB4A6B}"/>
    <dgm:cxn modelId="{42495BF0-238A-41AF-ADB8-825715BC129C}" srcId="{0EFCB76F-C1AF-4506-ADD2-4C5494AACB25}" destId="{65F3DBC0-0FAE-4573-A412-E78B2A268FF7}" srcOrd="0" destOrd="0" parTransId="{613201D5-FA1E-45BC-963A-3218C0FA9D6D}" sibTransId="{68ECD2A2-557D-41DD-8E13-213A7FA137CD}"/>
    <dgm:cxn modelId="{3BC49CF2-82BB-4E3F-89F1-8A8C2797EF38}" srcId="{E101E759-C003-467E-9CE8-1F002B922D1A}" destId="{1545329E-B397-4FF3-9346-63F85B2A54BC}" srcOrd="1" destOrd="0" parTransId="{D7955E37-6392-4203-83C1-293F7DD1804B}" sibTransId="{DB2882CB-728B-4C3A-B383-A6CA39B23F5B}"/>
    <dgm:cxn modelId="{59BDADF2-D9EE-46D5-A88B-27AF0FB2036B}" type="presOf" srcId="{908CD462-A68B-4E59-9182-9B351A6476BD}" destId="{A36C5412-9CA5-4A14-9521-DC9C5F15E048}" srcOrd="1" destOrd="0" presId="urn:microsoft.com/office/officeart/2005/8/layout/lProcess2"/>
    <dgm:cxn modelId="{CB7A31F5-ADCD-48C0-AFBC-6FF18AF30FB9}" type="presOf" srcId="{DEB4E55A-0D34-4711-99B7-096853243F53}" destId="{BA33390C-384F-4E3B-B7E6-2CAC482B5B7F}" srcOrd="0" destOrd="0" presId="urn:microsoft.com/office/officeart/2005/8/layout/lProcess2"/>
    <dgm:cxn modelId="{BFD4A121-EB7F-4409-8FB6-1175F74A9FDD}" type="presParOf" srcId="{D1B05F07-EE55-4756-AFDB-54C6FF594CFB}" destId="{59B025AA-0061-4003-ABD5-022001AC1441}" srcOrd="0" destOrd="0" presId="urn:microsoft.com/office/officeart/2005/8/layout/lProcess2"/>
    <dgm:cxn modelId="{40880950-E55F-4EF7-AC62-BDFE6595E32A}" type="presParOf" srcId="{59B025AA-0061-4003-ABD5-022001AC1441}" destId="{D808B3BC-DFFA-4411-BE3D-8A47B6804A54}" srcOrd="0" destOrd="0" presId="urn:microsoft.com/office/officeart/2005/8/layout/lProcess2"/>
    <dgm:cxn modelId="{623E3B2A-2AB6-49E5-BE2F-537E45A53D95}" type="presParOf" srcId="{59B025AA-0061-4003-ABD5-022001AC1441}" destId="{020A74A0-3D14-4E87-8ABF-687CDABC946A}" srcOrd="1" destOrd="0" presId="urn:microsoft.com/office/officeart/2005/8/layout/lProcess2"/>
    <dgm:cxn modelId="{B5556F73-DDAE-4671-8C67-4ED0FE808AF5}" type="presParOf" srcId="{59B025AA-0061-4003-ABD5-022001AC1441}" destId="{ED068E15-D465-4E12-8A9C-06F7F2903C0B}" srcOrd="2" destOrd="0" presId="urn:microsoft.com/office/officeart/2005/8/layout/lProcess2"/>
    <dgm:cxn modelId="{2643FD9E-D5EC-45FF-A856-12877E5CF30F}" type="presParOf" srcId="{ED068E15-D465-4E12-8A9C-06F7F2903C0B}" destId="{CEB133C4-91C9-435B-AF25-446116EE5323}" srcOrd="0" destOrd="0" presId="urn:microsoft.com/office/officeart/2005/8/layout/lProcess2"/>
    <dgm:cxn modelId="{10273912-4396-41D8-A318-3090C8648346}" type="presParOf" srcId="{CEB133C4-91C9-435B-AF25-446116EE5323}" destId="{66FC80D8-C48C-4AE3-A6FD-A7C95BEE0460}" srcOrd="0" destOrd="0" presId="urn:microsoft.com/office/officeart/2005/8/layout/lProcess2"/>
    <dgm:cxn modelId="{6AB6419B-842E-4BFC-8C85-A21E7B00E8A1}" type="presParOf" srcId="{CEB133C4-91C9-435B-AF25-446116EE5323}" destId="{569548D8-63BF-445E-AB0C-B6CA32A691A8}" srcOrd="1" destOrd="0" presId="urn:microsoft.com/office/officeart/2005/8/layout/lProcess2"/>
    <dgm:cxn modelId="{0087FF63-8468-4625-B823-D4F87CEF0038}" type="presParOf" srcId="{CEB133C4-91C9-435B-AF25-446116EE5323}" destId="{72B3340C-0FCA-4688-8260-A12FB4794D22}" srcOrd="2" destOrd="0" presId="urn:microsoft.com/office/officeart/2005/8/layout/lProcess2"/>
    <dgm:cxn modelId="{F1BD95F7-FAFC-4E62-A68D-485F0AB7AEC7}" type="presParOf" srcId="{CEB133C4-91C9-435B-AF25-446116EE5323}" destId="{5B0A5C68-8210-4EB9-9BC5-CDED88774E95}" srcOrd="3" destOrd="0" presId="urn:microsoft.com/office/officeart/2005/8/layout/lProcess2"/>
    <dgm:cxn modelId="{7548EA94-7C62-4E2F-AFCF-9C6F1C9C30E4}" type="presParOf" srcId="{CEB133C4-91C9-435B-AF25-446116EE5323}" destId="{E91D2D24-46C7-423D-A391-2316254F36E8}" srcOrd="4" destOrd="0" presId="urn:microsoft.com/office/officeart/2005/8/layout/lProcess2"/>
    <dgm:cxn modelId="{254316B3-DE40-4FF6-95BE-144FE97B1B2F}" type="presParOf" srcId="{D1B05F07-EE55-4756-AFDB-54C6FF594CFB}" destId="{0809BE34-DA91-469A-8E7E-8094CEA9042A}" srcOrd="1" destOrd="0" presId="urn:microsoft.com/office/officeart/2005/8/layout/lProcess2"/>
    <dgm:cxn modelId="{7497869D-B019-40C1-95B1-47DC8E36AF4A}" type="presParOf" srcId="{D1B05F07-EE55-4756-AFDB-54C6FF594CFB}" destId="{9C2612D5-A807-42CF-8B88-DA1131C9D916}" srcOrd="2" destOrd="0" presId="urn:microsoft.com/office/officeart/2005/8/layout/lProcess2"/>
    <dgm:cxn modelId="{C12ED689-C577-464C-87E5-C4BAEEBBF538}" type="presParOf" srcId="{9C2612D5-A807-42CF-8B88-DA1131C9D916}" destId="{C12AC734-3E9E-4486-B6E4-555C9F356E6D}" srcOrd="0" destOrd="0" presId="urn:microsoft.com/office/officeart/2005/8/layout/lProcess2"/>
    <dgm:cxn modelId="{10C92B33-276B-4001-95CF-8C1A4EF63A97}" type="presParOf" srcId="{9C2612D5-A807-42CF-8B88-DA1131C9D916}" destId="{D4977B54-26CC-4F92-AED3-A5DC425E96EB}" srcOrd="1" destOrd="0" presId="urn:microsoft.com/office/officeart/2005/8/layout/lProcess2"/>
    <dgm:cxn modelId="{A28AB9EF-2C6D-457D-90F3-478281BEF9E7}" type="presParOf" srcId="{9C2612D5-A807-42CF-8B88-DA1131C9D916}" destId="{07583A00-1EDB-4B61-A014-7AD7C9A70EF5}" srcOrd="2" destOrd="0" presId="urn:microsoft.com/office/officeart/2005/8/layout/lProcess2"/>
    <dgm:cxn modelId="{BF385C82-30C1-4725-B511-0F7C2BD155EB}" type="presParOf" srcId="{07583A00-1EDB-4B61-A014-7AD7C9A70EF5}" destId="{C0D7C75F-E62F-4D33-BEE1-613DF5650A50}" srcOrd="0" destOrd="0" presId="urn:microsoft.com/office/officeart/2005/8/layout/lProcess2"/>
    <dgm:cxn modelId="{79E562C1-D777-4E64-9119-76E8B4B74121}" type="presParOf" srcId="{C0D7C75F-E62F-4D33-BEE1-613DF5650A50}" destId="{E42D0CF2-DD49-4BE3-806C-351EE9077243}" srcOrd="0" destOrd="0" presId="urn:microsoft.com/office/officeart/2005/8/layout/lProcess2"/>
    <dgm:cxn modelId="{0F6627DA-F109-48CA-88BB-6F2EFDE73FF0}" type="presParOf" srcId="{C0D7C75F-E62F-4D33-BEE1-613DF5650A50}" destId="{404A5D41-20B4-442D-8511-9208A4B30973}" srcOrd="1" destOrd="0" presId="urn:microsoft.com/office/officeart/2005/8/layout/lProcess2"/>
    <dgm:cxn modelId="{1E160C00-BF73-429A-AF4D-FFEE3A2CC9B1}" type="presParOf" srcId="{C0D7C75F-E62F-4D33-BEE1-613DF5650A50}" destId="{09B1ECC9-50C5-4B82-830B-386D6F911EDC}" srcOrd="2" destOrd="0" presId="urn:microsoft.com/office/officeart/2005/8/layout/lProcess2"/>
    <dgm:cxn modelId="{1B4CD205-DB30-497E-800E-B9F585A2E802}" type="presParOf" srcId="{C0D7C75F-E62F-4D33-BEE1-613DF5650A50}" destId="{955B8AC4-AD1C-465B-AC40-EFC46CA982A7}" srcOrd="3" destOrd="0" presId="urn:microsoft.com/office/officeart/2005/8/layout/lProcess2"/>
    <dgm:cxn modelId="{ECBA91AD-D275-42D3-B687-B66766CD0B6F}" type="presParOf" srcId="{C0D7C75F-E62F-4D33-BEE1-613DF5650A50}" destId="{60B0089D-349B-4034-9785-13B249A426DD}" srcOrd="4" destOrd="0" presId="urn:microsoft.com/office/officeart/2005/8/layout/lProcess2"/>
    <dgm:cxn modelId="{E626633A-1D1E-4886-88F6-5D809AD2A2C4}" type="presParOf" srcId="{D1B05F07-EE55-4756-AFDB-54C6FF594CFB}" destId="{821975E2-B658-4F9C-916B-69015EBE811F}" srcOrd="3" destOrd="0" presId="urn:microsoft.com/office/officeart/2005/8/layout/lProcess2"/>
    <dgm:cxn modelId="{DB273FEE-1203-458D-B711-E0EBBBFAD7D8}" type="presParOf" srcId="{D1B05F07-EE55-4756-AFDB-54C6FF594CFB}" destId="{E4DAA784-68A7-4609-A9FF-7F9BDF00196C}" srcOrd="4" destOrd="0" presId="urn:microsoft.com/office/officeart/2005/8/layout/lProcess2"/>
    <dgm:cxn modelId="{39517A77-B9AA-442A-9A15-D7245FE00958}" type="presParOf" srcId="{E4DAA784-68A7-4609-A9FF-7F9BDF00196C}" destId="{E0E8B1C3-186C-4E32-B537-4840B55FA253}" srcOrd="0" destOrd="0" presId="urn:microsoft.com/office/officeart/2005/8/layout/lProcess2"/>
    <dgm:cxn modelId="{0E21B03F-675C-47A0-9442-CF50748DDAD8}" type="presParOf" srcId="{E4DAA784-68A7-4609-A9FF-7F9BDF00196C}" destId="{DA4F2B7D-BE06-40B7-878F-9434DB1B58BA}" srcOrd="1" destOrd="0" presId="urn:microsoft.com/office/officeart/2005/8/layout/lProcess2"/>
    <dgm:cxn modelId="{CC1DF527-2F6D-41D4-BFAA-894953E22763}" type="presParOf" srcId="{E4DAA784-68A7-4609-A9FF-7F9BDF00196C}" destId="{03448CFE-031E-4C62-92A8-80B5924F3546}" srcOrd="2" destOrd="0" presId="urn:microsoft.com/office/officeart/2005/8/layout/lProcess2"/>
    <dgm:cxn modelId="{46552031-6DE8-4B10-B930-91CD2A9BCF57}" type="presParOf" srcId="{03448CFE-031E-4C62-92A8-80B5924F3546}" destId="{25FA0210-DF62-40B4-83BE-A73C2C99662B}" srcOrd="0" destOrd="0" presId="urn:microsoft.com/office/officeart/2005/8/layout/lProcess2"/>
    <dgm:cxn modelId="{1F61D7D4-885F-4263-82D9-3CDE43F2C96B}" type="presParOf" srcId="{25FA0210-DF62-40B4-83BE-A73C2C99662B}" destId="{373C0DB0-F74F-4856-8399-04589F54178B}" srcOrd="0" destOrd="0" presId="urn:microsoft.com/office/officeart/2005/8/layout/lProcess2"/>
    <dgm:cxn modelId="{DCE97C46-038A-4F44-A4F9-3461E8F06B36}" type="presParOf" srcId="{25FA0210-DF62-40B4-83BE-A73C2C99662B}" destId="{B8DA7E64-499F-40FD-8C35-4302D07D697C}" srcOrd="1" destOrd="0" presId="urn:microsoft.com/office/officeart/2005/8/layout/lProcess2"/>
    <dgm:cxn modelId="{3D9D8CE5-7AE2-4D3A-BBAA-8DF32C93FFC6}" type="presParOf" srcId="{25FA0210-DF62-40B4-83BE-A73C2C99662B}" destId="{BA33390C-384F-4E3B-B7E6-2CAC482B5B7F}" srcOrd="2" destOrd="0" presId="urn:microsoft.com/office/officeart/2005/8/layout/lProcess2"/>
    <dgm:cxn modelId="{767B7A65-302D-4A50-B39F-D505AFBD089F}" type="presParOf" srcId="{25FA0210-DF62-40B4-83BE-A73C2C99662B}" destId="{A0F1C4B5-EAC1-4D2F-9B02-303292D1EBAD}" srcOrd="3" destOrd="0" presId="urn:microsoft.com/office/officeart/2005/8/layout/lProcess2"/>
    <dgm:cxn modelId="{BEA7767F-327E-47E7-9A33-8174DE4B251F}" type="presParOf" srcId="{25FA0210-DF62-40B4-83BE-A73C2C99662B}" destId="{956BE297-046C-4FDC-9B60-6056FF3EF627}" srcOrd="4" destOrd="0" presId="urn:microsoft.com/office/officeart/2005/8/layout/lProcess2"/>
    <dgm:cxn modelId="{D6F4170C-9499-4A4E-B4FF-EDD6AFCEB290}" type="presParOf" srcId="{D1B05F07-EE55-4756-AFDB-54C6FF594CFB}" destId="{FD0D0BB6-4310-427C-9FE7-13E464608EEC}" srcOrd="5" destOrd="0" presId="urn:microsoft.com/office/officeart/2005/8/layout/lProcess2"/>
    <dgm:cxn modelId="{F9D75523-1490-4658-9218-16E6F69E361A}" type="presParOf" srcId="{D1B05F07-EE55-4756-AFDB-54C6FF594CFB}" destId="{8AAF8C98-58EA-402A-90E1-A047AB1A1387}" srcOrd="6" destOrd="0" presId="urn:microsoft.com/office/officeart/2005/8/layout/lProcess2"/>
    <dgm:cxn modelId="{C2009D2B-F612-4E70-8D05-5F1ADE7A689D}" type="presParOf" srcId="{8AAF8C98-58EA-402A-90E1-A047AB1A1387}" destId="{E357D64B-605E-4077-B89F-312DC1A80EFA}" srcOrd="0" destOrd="0" presId="urn:microsoft.com/office/officeart/2005/8/layout/lProcess2"/>
    <dgm:cxn modelId="{E0C2A4C9-8713-47FE-9ADE-BCE09B496AAD}" type="presParOf" srcId="{8AAF8C98-58EA-402A-90E1-A047AB1A1387}" destId="{A36C5412-9CA5-4A14-9521-DC9C5F15E048}" srcOrd="1" destOrd="0" presId="urn:microsoft.com/office/officeart/2005/8/layout/lProcess2"/>
    <dgm:cxn modelId="{6B41FBFB-80D9-465A-95D6-72C870B4206A}" type="presParOf" srcId="{8AAF8C98-58EA-402A-90E1-A047AB1A1387}" destId="{24A42DC9-E098-453F-BF3D-F0A2080BE2C3}" srcOrd="2" destOrd="0" presId="urn:microsoft.com/office/officeart/2005/8/layout/lProcess2"/>
    <dgm:cxn modelId="{00C94941-D42A-425A-9DC0-78C0BE329EBD}" type="presParOf" srcId="{24A42DC9-E098-453F-BF3D-F0A2080BE2C3}" destId="{39FE615D-F05E-45F8-85D8-D3644C151F81}" srcOrd="0" destOrd="0" presId="urn:microsoft.com/office/officeart/2005/8/layout/lProcess2"/>
    <dgm:cxn modelId="{E7E77683-61D3-46A7-AA08-473B019FC249}" type="presParOf" srcId="{39FE615D-F05E-45F8-85D8-D3644C151F81}" destId="{1B1D2052-5277-4DDC-AD13-CD0E7F9CAF24}" srcOrd="0" destOrd="0" presId="urn:microsoft.com/office/officeart/2005/8/layout/lProcess2"/>
    <dgm:cxn modelId="{32F60CE3-5E21-41D9-A29A-C51979AD73D0}" type="presParOf" srcId="{39FE615D-F05E-45F8-85D8-D3644C151F81}" destId="{1EDA1F22-BB14-4FE6-9FF6-1818DFD80D65}" srcOrd="1" destOrd="0" presId="urn:microsoft.com/office/officeart/2005/8/layout/lProcess2"/>
    <dgm:cxn modelId="{2E83EA09-208A-4D53-956B-A00652A87580}" type="presParOf" srcId="{39FE615D-F05E-45F8-85D8-D3644C151F81}" destId="{5D18C21E-B6E9-4808-A433-444CB5EB77AD}" srcOrd="2" destOrd="0" presId="urn:microsoft.com/office/officeart/2005/8/layout/lProcess2"/>
    <dgm:cxn modelId="{EA8B5E1E-216B-4F85-8171-81B8857F0D87}" type="presParOf" srcId="{39FE615D-F05E-45F8-85D8-D3644C151F81}" destId="{218B8E51-4016-463E-90C2-F2F688E40E26}" srcOrd="3" destOrd="0" presId="urn:microsoft.com/office/officeart/2005/8/layout/lProcess2"/>
    <dgm:cxn modelId="{D24F3A0E-87B9-41EF-97BA-FB11B2656244}" type="presParOf" srcId="{39FE615D-F05E-45F8-85D8-D3644C151F81}" destId="{F1432A5B-7A4F-4DB8-B06E-46ECA2FE6352}" srcOrd="4" destOrd="0" presId="urn:microsoft.com/office/officeart/2005/8/layout/lProcess2"/>
    <dgm:cxn modelId="{612561DB-0AAC-49EA-8051-CFA694EA4AB7}" type="presParOf" srcId="{D1B05F07-EE55-4756-AFDB-54C6FF594CFB}" destId="{E8E9E545-B38C-4EF7-B972-24808D66AE98}" srcOrd="7" destOrd="0" presId="urn:microsoft.com/office/officeart/2005/8/layout/lProcess2"/>
    <dgm:cxn modelId="{3734EE63-5CBA-4A94-9C9A-AD3C96BB98C7}" type="presParOf" srcId="{D1B05F07-EE55-4756-AFDB-54C6FF594CFB}" destId="{8816F443-22F1-43F4-AF24-3778EAFD3803}" srcOrd="8" destOrd="0" presId="urn:microsoft.com/office/officeart/2005/8/layout/lProcess2"/>
    <dgm:cxn modelId="{EBA00A9D-5C6A-49B6-A0E2-7E3F12EDDF1D}" type="presParOf" srcId="{8816F443-22F1-43F4-AF24-3778EAFD3803}" destId="{F83CFDCF-F032-49B1-8C30-95295321FA06}" srcOrd="0" destOrd="0" presId="urn:microsoft.com/office/officeart/2005/8/layout/lProcess2"/>
    <dgm:cxn modelId="{34E49DAB-DCE9-4AC7-8264-9741E37A66ED}" type="presParOf" srcId="{8816F443-22F1-43F4-AF24-3778EAFD3803}" destId="{303106FB-145F-4797-B3BF-4C3BCF92CE6C}" srcOrd="1" destOrd="0" presId="urn:microsoft.com/office/officeart/2005/8/layout/lProcess2"/>
    <dgm:cxn modelId="{A5314191-0021-438C-8FAA-E3312AA5AB4A}" type="presParOf" srcId="{8816F443-22F1-43F4-AF24-3778EAFD3803}" destId="{B07465FA-4409-4867-9F83-ACA2D27582E0}" srcOrd="2" destOrd="0" presId="urn:microsoft.com/office/officeart/2005/8/layout/lProcess2"/>
    <dgm:cxn modelId="{8A197CE0-A2DD-4C58-8EF5-9B667C3AA67C}" type="presParOf" srcId="{B07465FA-4409-4867-9F83-ACA2D27582E0}" destId="{B374FFA0-D4A7-492C-8772-C51689B503C7}" srcOrd="0" destOrd="0" presId="urn:microsoft.com/office/officeart/2005/8/layout/lProcess2"/>
    <dgm:cxn modelId="{D700C7F6-A98E-4EFC-BCC8-F6AB8BDA1AA4}" type="presParOf" srcId="{B374FFA0-D4A7-492C-8772-C51689B503C7}" destId="{76D3F185-DE24-427B-A7E3-69D344E32A8E}" srcOrd="0" destOrd="0" presId="urn:microsoft.com/office/officeart/2005/8/layout/lProcess2"/>
    <dgm:cxn modelId="{643707A4-B159-4B17-9CE5-FAF83B4D8156}" type="presParOf" srcId="{B374FFA0-D4A7-492C-8772-C51689B503C7}" destId="{521AF20A-AAB4-488D-89A2-B4DB4276A2D6}" srcOrd="1" destOrd="0" presId="urn:microsoft.com/office/officeart/2005/8/layout/lProcess2"/>
    <dgm:cxn modelId="{C81C7CF0-F13A-4F7D-84DF-EA10FBB0F031}" type="presParOf" srcId="{B374FFA0-D4A7-492C-8772-C51689B503C7}" destId="{00B02E7F-667A-4432-9C81-33D10FBC22D1}" srcOrd="2" destOrd="0" presId="urn:microsoft.com/office/officeart/2005/8/layout/lProcess2"/>
    <dgm:cxn modelId="{51F3E20F-5931-48B2-A937-B14ED019001B}" type="presParOf" srcId="{B374FFA0-D4A7-492C-8772-C51689B503C7}" destId="{A35D26BF-15DA-44C5-BB0F-BE3082509E1D}" srcOrd="3" destOrd="0" presId="urn:microsoft.com/office/officeart/2005/8/layout/lProcess2"/>
    <dgm:cxn modelId="{AFE11EBA-190D-4F83-BEF1-87605A5CC0E0}" type="presParOf" srcId="{B374FFA0-D4A7-492C-8772-C51689B503C7}" destId="{73FF09B1-2B5F-49CF-A56A-90D9FE18974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A986708-990C-407B-B3C5-545D6F56979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09186769-CE82-40BD-860D-569333731B9C}">
      <dgm:prSet phldrT="[Text]"/>
      <dgm:spPr/>
      <dgm:t>
        <a:bodyPr/>
        <a:lstStyle/>
        <a:p>
          <a:r>
            <a:rPr lang="en-US" dirty="0"/>
            <a:t>Markets</a:t>
          </a:r>
          <a:endParaRPr lang="en-AU" dirty="0"/>
        </a:p>
      </dgm:t>
    </dgm:pt>
    <dgm:pt modelId="{7423B4DB-DDF1-4DE0-8DCA-CC27977059C8}" type="parTrans" cxnId="{880FFCDD-2A2D-4ADA-8693-7A6B23472531}">
      <dgm:prSet/>
      <dgm:spPr/>
      <dgm:t>
        <a:bodyPr/>
        <a:lstStyle/>
        <a:p>
          <a:endParaRPr lang="en-AU"/>
        </a:p>
      </dgm:t>
    </dgm:pt>
    <dgm:pt modelId="{9DD9B40E-3407-4FC2-A419-9170C7C973CE}" type="sibTrans" cxnId="{880FFCDD-2A2D-4ADA-8693-7A6B23472531}">
      <dgm:prSet/>
      <dgm:spPr/>
      <dgm:t>
        <a:bodyPr/>
        <a:lstStyle/>
        <a:p>
          <a:endParaRPr lang="en-AU"/>
        </a:p>
      </dgm:t>
    </dgm:pt>
    <dgm:pt modelId="{EC628551-257C-4805-8088-8C41A191690B}">
      <dgm:prSet phldrT="[Text]"/>
      <dgm:spPr/>
      <dgm:t>
        <a:bodyPr/>
        <a:lstStyle/>
        <a:p>
          <a:r>
            <a:rPr lang="en-US" dirty="0"/>
            <a:t>Conservation</a:t>
          </a:r>
          <a:endParaRPr lang="en-AU" dirty="0"/>
        </a:p>
      </dgm:t>
    </dgm:pt>
    <dgm:pt modelId="{ED4CA592-ADD8-4D94-9894-D4DA69F09316}" type="parTrans" cxnId="{0A7C8855-D0B1-4875-BF63-9AA79F1C12BA}">
      <dgm:prSet/>
      <dgm:spPr/>
      <dgm:t>
        <a:bodyPr/>
        <a:lstStyle/>
        <a:p>
          <a:endParaRPr lang="en-AU"/>
        </a:p>
      </dgm:t>
    </dgm:pt>
    <dgm:pt modelId="{3AE4E570-D170-465D-AB8E-73BBA88A41C4}" type="sibTrans" cxnId="{0A7C8855-D0B1-4875-BF63-9AA79F1C12BA}">
      <dgm:prSet/>
      <dgm:spPr/>
      <dgm:t>
        <a:bodyPr/>
        <a:lstStyle/>
        <a:p>
          <a:endParaRPr lang="en-AU"/>
        </a:p>
      </dgm:t>
    </dgm:pt>
    <dgm:pt modelId="{7C15B0A8-DA84-421F-ACBA-FB0363B75145}">
      <dgm:prSet phldrT="[Text]"/>
      <dgm:spPr/>
      <dgm:t>
        <a:bodyPr/>
        <a:lstStyle/>
        <a:p>
          <a:r>
            <a:rPr lang="en-US" dirty="0"/>
            <a:t>Rehabilitation</a:t>
          </a:r>
          <a:endParaRPr lang="en-AU" dirty="0"/>
        </a:p>
      </dgm:t>
    </dgm:pt>
    <dgm:pt modelId="{C22FFA9A-9163-4985-81E1-E8B5902DB665}" type="parTrans" cxnId="{229A1E60-B2CA-4DE5-8E3B-E1E91F0F0421}">
      <dgm:prSet/>
      <dgm:spPr/>
      <dgm:t>
        <a:bodyPr/>
        <a:lstStyle/>
        <a:p>
          <a:endParaRPr lang="en-AU"/>
        </a:p>
      </dgm:t>
    </dgm:pt>
    <dgm:pt modelId="{2BF4AAA4-B714-4414-AF44-3BC2BA14B180}" type="sibTrans" cxnId="{229A1E60-B2CA-4DE5-8E3B-E1E91F0F0421}">
      <dgm:prSet/>
      <dgm:spPr/>
      <dgm:t>
        <a:bodyPr/>
        <a:lstStyle/>
        <a:p>
          <a:endParaRPr lang="en-AU"/>
        </a:p>
      </dgm:t>
    </dgm:pt>
    <dgm:pt modelId="{1A039028-1374-4927-A914-8CACE942E020}">
      <dgm:prSet phldrT="[Text]"/>
      <dgm:spPr/>
      <dgm:t>
        <a:bodyPr/>
        <a:lstStyle/>
        <a:p>
          <a:r>
            <a:rPr lang="en-US" dirty="0"/>
            <a:t>Use</a:t>
          </a:r>
          <a:endParaRPr lang="en-AU" dirty="0"/>
        </a:p>
      </dgm:t>
    </dgm:pt>
    <dgm:pt modelId="{88DCE171-2A47-4C8F-8198-348DBE9ACF63}" type="parTrans" cxnId="{ED7C2165-BC4E-4528-B413-CCA9C67F4EE8}">
      <dgm:prSet/>
      <dgm:spPr/>
      <dgm:t>
        <a:bodyPr/>
        <a:lstStyle/>
        <a:p>
          <a:endParaRPr lang="en-AU"/>
        </a:p>
      </dgm:t>
    </dgm:pt>
    <dgm:pt modelId="{76148A58-E5FE-4983-B4B6-3C73D849F426}" type="sibTrans" cxnId="{ED7C2165-BC4E-4528-B413-CCA9C67F4EE8}">
      <dgm:prSet/>
      <dgm:spPr/>
      <dgm:t>
        <a:bodyPr/>
        <a:lstStyle/>
        <a:p>
          <a:endParaRPr lang="en-AU"/>
        </a:p>
      </dgm:t>
    </dgm:pt>
    <dgm:pt modelId="{DA066C06-2062-4720-A8DE-DE08B4F799EB}">
      <dgm:prSet phldrT="[Text]"/>
      <dgm:spPr/>
      <dgm:t>
        <a:bodyPr/>
        <a:lstStyle/>
        <a:p>
          <a:r>
            <a:rPr lang="en-US" dirty="0"/>
            <a:t>Locations &amp; threatened</a:t>
          </a:r>
          <a:endParaRPr lang="en-AU" dirty="0"/>
        </a:p>
      </dgm:t>
    </dgm:pt>
    <dgm:pt modelId="{2423714E-0F84-42A4-B91F-FEC5C05DD300}" type="parTrans" cxnId="{E5D69903-C5CC-4306-B904-B91C2087BBC8}">
      <dgm:prSet/>
      <dgm:spPr/>
      <dgm:t>
        <a:bodyPr/>
        <a:lstStyle/>
        <a:p>
          <a:endParaRPr lang="en-AU"/>
        </a:p>
      </dgm:t>
    </dgm:pt>
    <dgm:pt modelId="{45122BCE-1A23-45C9-883F-BF39D202CBE9}" type="sibTrans" cxnId="{E5D69903-C5CC-4306-B904-B91C2087BBC8}">
      <dgm:prSet/>
      <dgm:spPr/>
      <dgm:t>
        <a:bodyPr/>
        <a:lstStyle/>
        <a:p>
          <a:endParaRPr lang="en-AU"/>
        </a:p>
      </dgm:t>
    </dgm:pt>
    <dgm:pt modelId="{B86D96B7-75B4-48D5-9038-1F7155E0B978}">
      <dgm:prSet phldrT="[Text]"/>
      <dgm:spPr/>
      <dgm:t>
        <a:bodyPr/>
        <a:lstStyle/>
        <a:p>
          <a:r>
            <a:rPr lang="en-US" dirty="0"/>
            <a:t>Cons., culture, commerce</a:t>
          </a:r>
          <a:endParaRPr lang="en-AU" dirty="0"/>
        </a:p>
      </dgm:t>
    </dgm:pt>
    <dgm:pt modelId="{B463990B-E3C8-44A3-910F-F0F7D8E12C4C}" type="parTrans" cxnId="{83C0F176-72A5-4FC9-8F14-4A022B63504B}">
      <dgm:prSet/>
      <dgm:spPr/>
      <dgm:t>
        <a:bodyPr/>
        <a:lstStyle/>
        <a:p>
          <a:endParaRPr lang="en-AU"/>
        </a:p>
      </dgm:t>
    </dgm:pt>
    <dgm:pt modelId="{16476CBC-B8C8-4D6A-872D-EAD13C2D4E58}" type="sibTrans" cxnId="{83C0F176-72A5-4FC9-8F14-4A022B63504B}">
      <dgm:prSet/>
      <dgm:spPr/>
      <dgm:t>
        <a:bodyPr/>
        <a:lstStyle/>
        <a:p>
          <a:endParaRPr lang="en-AU"/>
        </a:p>
      </dgm:t>
    </dgm:pt>
    <dgm:pt modelId="{1082425E-5ACE-42EE-8A49-AE4008EEE73F}">
      <dgm:prSet phldrT="[Text]"/>
      <dgm:spPr/>
      <dgm:t>
        <a:bodyPr/>
        <a:lstStyle/>
        <a:p>
          <a:r>
            <a:rPr lang="en-US" dirty="0"/>
            <a:t>Users</a:t>
          </a:r>
          <a:endParaRPr lang="en-AU" dirty="0"/>
        </a:p>
      </dgm:t>
    </dgm:pt>
    <dgm:pt modelId="{EDA58535-D4AD-422C-98BF-7364F752E7AF}" type="parTrans" cxnId="{02237A4E-ABC1-4B12-85EA-F4621CEF5AF6}">
      <dgm:prSet/>
      <dgm:spPr/>
      <dgm:t>
        <a:bodyPr/>
        <a:lstStyle/>
        <a:p>
          <a:endParaRPr lang="en-AU"/>
        </a:p>
      </dgm:t>
    </dgm:pt>
    <dgm:pt modelId="{BCAED1A3-1249-4806-BB39-ACB9015485DF}" type="sibTrans" cxnId="{02237A4E-ABC1-4B12-85EA-F4621CEF5AF6}">
      <dgm:prSet/>
      <dgm:spPr/>
      <dgm:t>
        <a:bodyPr/>
        <a:lstStyle/>
        <a:p>
          <a:endParaRPr lang="en-AU"/>
        </a:p>
      </dgm:t>
    </dgm:pt>
    <dgm:pt modelId="{BAB85891-A876-4268-9148-835820624D50}">
      <dgm:prSet phldrT="[Text]"/>
      <dgm:spPr/>
      <dgm:t>
        <a:bodyPr/>
        <a:lstStyle/>
        <a:p>
          <a:r>
            <a:rPr lang="en-US" dirty="0"/>
            <a:t>Public/private orgs &amp; </a:t>
          </a:r>
          <a:r>
            <a:rPr lang="en-US" dirty="0" err="1"/>
            <a:t>indiv</a:t>
          </a:r>
          <a:r>
            <a:rPr lang="en-US" dirty="0"/>
            <a:t>.</a:t>
          </a:r>
          <a:endParaRPr lang="en-AU" dirty="0"/>
        </a:p>
      </dgm:t>
    </dgm:pt>
    <dgm:pt modelId="{F69EE6E4-8504-4ACB-9C86-5207DF8433DE}" type="parTrans" cxnId="{B8764FB0-6731-46AC-97E7-D8AF50DD6E39}">
      <dgm:prSet/>
      <dgm:spPr/>
      <dgm:t>
        <a:bodyPr/>
        <a:lstStyle/>
        <a:p>
          <a:endParaRPr lang="en-AU"/>
        </a:p>
      </dgm:t>
    </dgm:pt>
    <dgm:pt modelId="{933E6945-9E57-42EE-99C8-D6916A30DFCE}" type="sibTrans" cxnId="{B8764FB0-6731-46AC-97E7-D8AF50DD6E39}">
      <dgm:prSet/>
      <dgm:spPr/>
      <dgm:t>
        <a:bodyPr/>
        <a:lstStyle/>
        <a:p>
          <a:endParaRPr lang="en-AU"/>
        </a:p>
      </dgm:t>
    </dgm:pt>
    <dgm:pt modelId="{3C616047-3D22-41D8-B325-41CEF302F534}">
      <dgm:prSet phldrT="[Text]"/>
      <dgm:spPr/>
      <dgm:t>
        <a:bodyPr/>
        <a:lstStyle/>
        <a:p>
          <a:r>
            <a:rPr lang="en-US" dirty="0" err="1"/>
            <a:t>Indig</a:t>
          </a:r>
          <a:r>
            <a:rPr lang="en-US" dirty="0"/>
            <a:t>. Orgs. &amp; partners</a:t>
          </a:r>
          <a:endParaRPr lang="en-AU" dirty="0"/>
        </a:p>
      </dgm:t>
    </dgm:pt>
    <dgm:pt modelId="{0DBF9ABE-A5D5-496A-94F7-ED1A1BB78607}" type="parTrans" cxnId="{76F0E4EE-13DD-4E57-A91E-5BB63E6AD311}">
      <dgm:prSet/>
      <dgm:spPr/>
      <dgm:t>
        <a:bodyPr/>
        <a:lstStyle/>
        <a:p>
          <a:endParaRPr lang="en-AU"/>
        </a:p>
      </dgm:t>
    </dgm:pt>
    <dgm:pt modelId="{3AE8718C-4463-4DD8-B5FB-B786519B2801}" type="sibTrans" cxnId="{76F0E4EE-13DD-4E57-A91E-5BB63E6AD311}">
      <dgm:prSet/>
      <dgm:spPr/>
      <dgm:t>
        <a:bodyPr/>
        <a:lstStyle/>
        <a:p>
          <a:endParaRPr lang="en-AU"/>
        </a:p>
      </dgm:t>
    </dgm:pt>
    <dgm:pt modelId="{B3FBBE8F-5C88-4937-BFE7-FCB18BA130B1}">
      <dgm:prSet/>
      <dgm:spPr/>
      <dgm:t>
        <a:bodyPr/>
        <a:lstStyle/>
        <a:p>
          <a:r>
            <a:rPr lang="en-US" dirty="0"/>
            <a:t>Horticulture</a:t>
          </a:r>
          <a:endParaRPr lang="en-AU" dirty="0"/>
        </a:p>
      </dgm:t>
    </dgm:pt>
    <dgm:pt modelId="{6C026F29-85A7-4D97-B03F-854AF4849588}" type="parTrans" cxnId="{3DE50AB1-D499-4B76-B23C-9FE9A01F4B22}">
      <dgm:prSet/>
      <dgm:spPr/>
      <dgm:t>
        <a:bodyPr/>
        <a:lstStyle/>
        <a:p>
          <a:endParaRPr lang="en-AU"/>
        </a:p>
      </dgm:t>
    </dgm:pt>
    <dgm:pt modelId="{339CA286-7394-4507-A1AF-1A97BEC72A8A}" type="sibTrans" cxnId="{3DE50AB1-D499-4B76-B23C-9FE9A01F4B22}">
      <dgm:prSet/>
      <dgm:spPr/>
      <dgm:t>
        <a:bodyPr/>
        <a:lstStyle/>
        <a:p>
          <a:endParaRPr lang="en-AU"/>
        </a:p>
      </dgm:t>
    </dgm:pt>
    <dgm:pt modelId="{6C67BDAF-2420-4702-A924-89A52AA23B13}">
      <dgm:prSet/>
      <dgm:spPr/>
      <dgm:t>
        <a:bodyPr/>
        <a:lstStyle/>
        <a:p>
          <a:r>
            <a:rPr lang="en-US" dirty="0"/>
            <a:t>Off-setting</a:t>
          </a:r>
          <a:endParaRPr lang="en-AU" dirty="0"/>
        </a:p>
      </dgm:t>
    </dgm:pt>
    <dgm:pt modelId="{54EB9238-7BFA-4DB5-BB81-15E2E304BEC3}" type="parTrans" cxnId="{CEC1EEE5-98B5-4B05-9FED-90B4A8EBB969}">
      <dgm:prSet/>
      <dgm:spPr/>
      <dgm:t>
        <a:bodyPr/>
        <a:lstStyle/>
        <a:p>
          <a:endParaRPr lang="en-AU"/>
        </a:p>
      </dgm:t>
    </dgm:pt>
    <dgm:pt modelId="{DB2D29C7-5254-4EFA-864C-BB41E6D8E3EF}" type="sibTrans" cxnId="{CEC1EEE5-98B5-4B05-9FED-90B4A8EBB969}">
      <dgm:prSet/>
      <dgm:spPr/>
      <dgm:t>
        <a:bodyPr/>
        <a:lstStyle/>
        <a:p>
          <a:endParaRPr lang="en-AU"/>
        </a:p>
      </dgm:t>
    </dgm:pt>
    <dgm:pt modelId="{9D4E409B-1935-42B5-9377-D88C7B6A74FF}">
      <dgm:prSet/>
      <dgm:spPr/>
      <dgm:t>
        <a:bodyPr/>
        <a:lstStyle/>
        <a:p>
          <a:r>
            <a:rPr lang="en-US" dirty="0"/>
            <a:t>Forestry</a:t>
          </a:r>
          <a:endParaRPr lang="en-AU" dirty="0"/>
        </a:p>
      </dgm:t>
    </dgm:pt>
    <dgm:pt modelId="{8441AFC6-7F51-4A55-BC12-EA380E79BB6F}" type="parTrans" cxnId="{582D6048-171A-4206-B2E7-7B4F45A83975}">
      <dgm:prSet/>
      <dgm:spPr/>
      <dgm:t>
        <a:bodyPr/>
        <a:lstStyle/>
        <a:p>
          <a:endParaRPr lang="en-AU"/>
        </a:p>
      </dgm:t>
    </dgm:pt>
    <dgm:pt modelId="{DE07057E-5EFF-4E0D-9B23-551362462934}" type="sibTrans" cxnId="{582D6048-171A-4206-B2E7-7B4F45A83975}">
      <dgm:prSet/>
      <dgm:spPr/>
      <dgm:t>
        <a:bodyPr/>
        <a:lstStyle/>
        <a:p>
          <a:endParaRPr lang="en-AU"/>
        </a:p>
      </dgm:t>
    </dgm:pt>
    <dgm:pt modelId="{80FA7781-074F-4857-AB09-6DC2B8298CD1}">
      <dgm:prSet/>
      <dgm:spPr/>
      <dgm:t>
        <a:bodyPr/>
        <a:lstStyle/>
        <a:p>
          <a:r>
            <a:rPr lang="en-US" dirty="0"/>
            <a:t>Indigenous</a:t>
          </a:r>
          <a:endParaRPr lang="en-AU" dirty="0"/>
        </a:p>
      </dgm:t>
    </dgm:pt>
    <dgm:pt modelId="{712FDF23-220A-484C-A214-CBD554AD7166}" type="parTrans" cxnId="{9F797725-D259-4CDF-B78E-5C6FCD572ADF}">
      <dgm:prSet/>
      <dgm:spPr/>
      <dgm:t>
        <a:bodyPr/>
        <a:lstStyle/>
        <a:p>
          <a:endParaRPr lang="en-AU"/>
        </a:p>
      </dgm:t>
    </dgm:pt>
    <dgm:pt modelId="{BC9262C8-9D7B-4318-8B65-C7FCB032329F}" type="sibTrans" cxnId="{9F797725-D259-4CDF-B78E-5C6FCD572ADF}">
      <dgm:prSet/>
      <dgm:spPr/>
      <dgm:t>
        <a:bodyPr/>
        <a:lstStyle/>
        <a:p>
          <a:endParaRPr lang="en-AU"/>
        </a:p>
      </dgm:t>
    </dgm:pt>
    <dgm:pt modelId="{14607B07-8B82-4BCF-9C1F-CD82F698116B}">
      <dgm:prSet/>
      <dgm:spPr/>
      <dgm:t>
        <a:bodyPr/>
        <a:lstStyle/>
        <a:p>
          <a:r>
            <a:rPr lang="en-US" dirty="0"/>
            <a:t>Site remediation</a:t>
          </a:r>
          <a:endParaRPr lang="en-AU" dirty="0"/>
        </a:p>
      </dgm:t>
    </dgm:pt>
    <dgm:pt modelId="{5DED4897-31FE-4540-A740-D542DE6347C3}" type="parTrans" cxnId="{E466985F-D07D-4F26-BEA8-9F582AC496DF}">
      <dgm:prSet/>
      <dgm:spPr/>
      <dgm:t>
        <a:bodyPr/>
        <a:lstStyle/>
        <a:p>
          <a:endParaRPr lang="en-AU"/>
        </a:p>
      </dgm:t>
    </dgm:pt>
    <dgm:pt modelId="{0E20D2CC-9483-4779-88EA-235952DEFFCF}" type="sibTrans" cxnId="{E466985F-D07D-4F26-BEA8-9F582AC496DF}">
      <dgm:prSet/>
      <dgm:spPr/>
      <dgm:t>
        <a:bodyPr/>
        <a:lstStyle/>
        <a:p>
          <a:endParaRPr lang="en-AU"/>
        </a:p>
      </dgm:t>
    </dgm:pt>
    <dgm:pt modelId="{D593E095-AFF7-4B30-B5B7-45D7D9205889}">
      <dgm:prSet/>
      <dgm:spPr/>
      <dgm:t>
        <a:bodyPr/>
        <a:lstStyle/>
        <a:p>
          <a:r>
            <a:rPr lang="en-US" dirty="0"/>
            <a:t>Food, ornamental &amp; new</a:t>
          </a:r>
          <a:endParaRPr lang="en-AU" dirty="0"/>
        </a:p>
      </dgm:t>
    </dgm:pt>
    <dgm:pt modelId="{1B3CFB58-35EA-4C08-A7AD-214030BD5A32}" type="parTrans" cxnId="{884DAC16-07CF-4621-A422-33C39C4ACFD3}">
      <dgm:prSet/>
      <dgm:spPr/>
      <dgm:t>
        <a:bodyPr/>
        <a:lstStyle/>
        <a:p>
          <a:endParaRPr lang="en-AU"/>
        </a:p>
      </dgm:t>
    </dgm:pt>
    <dgm:pt modelId="{1E22ED29-5A9E-4DF3-AD17-060E7D71C429}" type="sibTrans" cxnId="{884DAC16-07CF-4621-A422-33C39C4ACFD3}">
      <dgm:prSet/>
      <dgm:spPr/>
      <dgm:t>
        <a:bodyPr/>
        <a:lstStyle/>
        <a:p>
          <a:endParaRPr lang="en-AU"/>
        </a:p>
      </dgm:t>
    </dgm:pt>
    <dgm:pt modelId="{7DE0F377-3290-4549-B439-24995912A6D6}">
      <dgm:prSet/>
      <dgm:spPr/>
      <dgm:t>
        <a:bodyPr/>
        <a:lstStyle/>
        <a:p>
          <a:r>
            <a:rPr lang="en-US" dirty="0"/>
            <a:t>Biodiversity &amp; carbon seq.</a:t>
          </a:r>
          <a:endParaRPr lang="en-AU" dirty="0"/>
        </a:p>
      </dgm:t>
    </dgm:pt>
    <dgm:pt modelId="{1A43DA8E-3BB1-42F4-9EE3-46D72111CDF7}" type="parTrans" cxnId="{DE3BC6C3-398F-42AF-8300-08DF21319E51}">
      <dgm:prSet/>
      <dgm:spPr/>
      <dgm:t>
        <a:bodyPr/>
        <a:lstStyle/>
        <a:p>
          <a:endParaRPr lang="en-AU"/>
        </a:p>
      </dgm:t>
    </dgm:pt>
    <dgm:pt modelId="{487DFEA9-DA69-4416-9C55-052FC6767EC7}" type="sibTrans" cxnId="{DE3BC6C3-398F-42AF-8300-08DF21319E51}">
      <dgm:prSet/>
      <dgm:spPr/>
      <dgm:t>
        <a:bodyPr/>
        <a:lstStyle/>
        <a:p>
          <a:endParaRPr lang="en-AU"/>
        </a:p>
      </dgm:t>
    </dgm:pt>
    <dgm:pt modelId="{086F12D7-F37D-4B3D-9C51-9D9B714B186E}">
      <dgm:prSet/>
      <dgm:spPr/>
      <dgm:t>
        <a:bodyPr/>
        <a:lstStyle/>
        <a:p>
          <a:r>
            <a:rPr lang="en-US" dirty="0"/>
            <a:t>Wood products</a:t>
          </a:r>
          <a:endParaRPr lang="en-AU" dirty="0"/>
        </a:p>
      </dgm:t>
    </dgm:pt>
    <dgm:pt modelId="{AD6CDB32-09E2-457C-9942-0DFCEFE6E638}" type="parTrans" cxnId="{6AF18402-6569-4337-82DE-18F41A702C6C}">
      <dgm:prSet/>
      <dgm:spPr/>
      <dgm:t>
        <a:bodyPr/>
        <a:lstStyle/>
        <a:p>
          <a:endParaRPr lang="en-AU"/>
        </a:p>
      </dgm:t>
    </dgm:pt>
    <dgm:pt modelId="{D78F4A25-54AD-49BA-ACA6-24B0CAE7F4EA}" type="sibTrans" cxnId="{6AF18402-6569-4337-82DE-18F41A702C6C}">
      <dgm:prSet/>
      <dgm:spPr/>
      <dgm:t>
        <a:bodyPr/>
        <a:lstStyle/>
        <a:p>
          <a:endParaRPr lang="en-AU"/>
        </a:p>
      </dgm:t>
    </dgm:pt>
    <dgm:pt modelId="{716DC2C9-8BEF-4DFD-987F-ADAC61987DB2}">
      <dgm:prSet/>
      <dgm:spPr/>
      <dgm:t>
        <a:bodyPr/>
        <a:lstStyle/>
        <a:p>
          <a:r>
            <a:rPr lang="en-US" dirty="0"/>
            <a:t>Resource &amp; infrastructure</a:t>
          </a:r>
          <a:endParaRPr lang="en-AU" dirty="0"/>
        </a:p>
      </dgm:t>
    </dgm:pt>
    <dgm:pt modelId="{25231397-FCF2-4696-BCC0-C590291D2FF9}" type="parTrans" cxnId="{07C3E048-0658-4D26-B1BF-490AC1DF8694}">
      <dgm:prSet/>
      <dgm:spPr/>
      <dgm:t>
        <a:bodyPr/>
        <a:lstStyle/>
        <a:p>
          <a:endParaRPr lang="en-AU"/>
        </a:p>
      </dgm:t>
    </dgm:pt>
    <dgm:pt modelId="{383196A2-4FE9-49BA-930C-11FF898BFDA7}" type="sibTrans" cxnId="{07C3E048-0658-4D26-B1BF-490AC1DF8694}">
      <dgm:prSet/>
      <dgm:spPr/>
      <dgm:t>
        <a:bodyPr/>
        <a:lstStyle/>
        <a:p>
          <a:endParaRPr lang="en-AU"/>
        </a:p>
      </dgm:t>
    </dgm:pt>
    <dgm:pt modelId="{5BC0C977-A042-4605-B16D-FE00161B2FC3}">
      <dgm:prSet/>
      <dgm:spPr/>
      <dgm:t>
        <a:bodyPr/>
        <a:lstStyle/>
        <a:p>
          <a:r>
            <a:rPr lang="en-US" dirty="0"/>
            <a:t>Food and </a:t>
          </a:r>
          <a:r>
            <a:rPr lang="en-US" dirty="0" err="1"/>
            <a:t>greenlife</a:t>
          </a:r>
          <a:endParaRPr lang="en-AU" dirty="0"/>
        </a:p>
      </dgm:t>
    </dgm:pt>
    <dgm:pt modelId="{78D5D994-870E-4D29-B46A-4A6077F01610}" type="parTrans" cxnId="{63B2CE9E-ACAE-4AA7-BF5A-012CB3A63159}">
      <dgm:prSet/>
      <dgm:spPr/>
      <dgm:t>
        <a:bodyPr/>
        <a:lstStyle/>
        <a:p>
          <a:endParaRPr lang="en-AU"/>
        </a:p>
      </dgm:t>
    </dgm:pt>
    <dgm:pt modelId="{ACDF556F-5F1B-4604-924E-713E8C1D6680}" type="sibTrans" cxnId="{63B2CE9E-ACAE-4AA7-BF5A-012CB3A63159}">
      <dgm:prSet/>
      <dgm:spPr/>
      <dgm:t>
        <a:bodyPr/>
        <a:lstStyle/>
        <a:p>
          <a:endParaRPr lang="en-AU"/>
        </a:p>
      </dgm:t>
    </dgm:pt>
    <dgm:pt modelId="{CF787A62-2C27-4802-99CF-AFB18AF51C48}">
      <dgm:prSet/>
      <dgm:spPr/>
      <dgm:t>
        <a:bodyPr/>
        <a:lstStyle/>
        <a:p>
          <a:r>
            <a:rPr lang="en-US" dirty="0"/>
            <a:t>Land managers &amp; brokers</a:t>
          </a:r>
          <a:endParaRPr lang="en-AU" dirty="0"/>
        </a:p>
      </dgm:t>
    </dgm:pt>
    <dgm:pt modelId="{4DB703C1-F2D2-4915-A755-4D00DBB3EA91}" type="parTrans" cxnId="{1A04A6CF-EE6A-410A-AE39-60C33D3779CE}">
      <dgm:prSet/>
      <dgm:spPr/>
      <dgm:t>
        <a:bodyPr/>
        <a:lstStyle/>
        <a:p>
          <a:endParaRPr lang="en-AU"/>
        </a:p>
      </dgm:t>
    </dgm:pt>
    <dgm:pt modelId="{698A63AA-AC08-498A-B730-819A6FB607D6}" type="sibTrans" cxnId="{1A04A6CF-EE6A-410A-AE39-60C33D3779CE}">
      <dgm:prSet/>
      <dgm:spPr/>
      <dgm:t>
        <a:bodyPr/>
        <a:lstStyle/>
        <a:p>
          <a:endParaRPr lang="en-AU"/>
        </a:p>
      </dgm:t>
    </dgm:pt>
    <dgm:pt modelId="{2D9226FE-5EF4-4D1D-BB6E-740E5AAA12A5}">
      <dgm:prSet/>
      <dgm:spPr/>
      <dgm:t>
        <a:bodyPr/>
        <a:lstStyle/>
        <a:p>
          <a:r>
            <a:rPr lang="en-US" dirty="0"/>
            <a:t>Plantation managers</a:t>
          </a:r>
          <a:endParaRPr lang="en-AU" dirty="0"/>
        </a:p>
      </dgm:t>
    </dgm:pt>
    <dgm:pt modelId="{B9D5252C-C189-4747-AE49-2530DB4A8A73}" type="parTrans" cxnId="{8E1C35AC-7F67-4315-A8E7-1C79AFDCE970}">
      <dgm:prSet/>
      <dgm:spPr/>
      <dgm:t>
        <a:bodyPr/>
        <a:lstStyle/>
        <a:p>
          <a:endParaRPr lang="en-AU"/>
        </a:p>
      </dgm:t>
    </dgm:pt>
    <dgm:pt modelId="{DDFDD493-7F1C-4B2A-A58E-29836F9AA9C3}" type="sibTrans" cxnId="{8E1C35AC-7F67-4315-A8E7-1C79AFDCE970}">
      <dgm:prSet/>
      <dgm:spPr/>
      <dgm:t>
        <a:bodyPr/>
        <a:lstStyle/>
        <a:p>
          <a:endParaRPr lang="en-AU"/>
        </a:p>
      </dgm:t>
    </dgm:pt>
    <dgm:pt modelId="{9E2A1E74-A328-4ED3-ABB3-D0E2DB407665}" type="pres">
      <dgm:prSet presAssocID="{1A986708-990C-407B-B3C5-545D6F569792}" presName="theList" presStyleCnt="0">
        <dgm:presLayoutVars>
          <dgm:dir/>
          <dgm:animLvl val="lvl"/>
          <dgm:resizeHandles val="exact"/>
        </dgm:presLayoutVars>
      </dgm:prSet>
      <dgm:spPr/>
    </dgm:pt>
    <dgm:pt modelId="{AC43FEA6-35F2-4DE8-928F-3C80BB1394BE}" type="pres">
      <dgm:prSet presAssocID="{09186769-CE82-40BD-860D-569333731B9C}" presName="compNode" presStyleCnt="0"/>
      <dgm:spPr/>
    </dgm:pt>
    <dgm:pt modelId="{459B77FF-6F9B-49CF-B9FC-AD34BE1E3E16}" type="pres">
      <dgm:prSet presAssocID="{09186769-CE82-40BD-860D-569333731B9C}" presName="aNode" presStyleLbl="bgShp" presStyleIdx="0" presStyleCnt="3"/>
      <dgm:spPr/>
    </dgm:pt>
    <dgm:pt modelId="{A093FDF7-5906-487B-8F42-35E66AE4BF7A}" type="pres">
      <dgm:prSet presAssocID="{09186769-CE82-40BD-860D-569333731B9C}" presName="textNode" presStyleLbl="bgShp" presStyleIdx="0" presStyleCnt="3"/>
      <dgm:spPr/>
    </dgm:pt>
    <dgm:pt modelId="{D36F96DC-9A67-4E0D-A66B-F227B9D60BD5}" type="pres">
      <dgm:prSet presAssocID="{09186769-CE82-40BD-860D-569333731B9C}" presName="compChildNode" presStyleCnt="0"/>
      <dgm:spPr/>
    </dgm:pt>
    <dgm:pt modelId="{A0D0950D-FB7B-43FC-B119-964710931EFD}" type="pres">
      <dgm:prSet presAssocID="{09186769-CE82-40BD-860D-569333731B9C}" presName="theInnerList" presStyleCnt="0"/>
      <dgm:spPr/>
    </dgm:pt>
    <dgm:pt modelId="{8FE831A5-55F3-4676-8DB9-0E223462AE9B}" type="pres">
      <dgm:prSet presAssocID="{7C15B0A8-DA84-421F-ACBA-FB0363B75145}" presName="childNode" presStyleLbl="node1" presStyleIdx="0" presStyleCnt="18">
        <dgm:presLayoutVars>
          <dgm:bulletEnabled val="1"/>
        </dgm:presLayoutVars>
      </dgm:prSet>
      <dgm:spPr/>
    </dgm:pt>
    <dgm:pt modelId="{5A95A93D-6432-45B9-847B-283FFFB55B0B}" type="pres">
      <dgm:prSet presAssocID="{7C15B0A8-DA84-421F-ACBA-FB0363B75145}" presName="aSpace2" presStyleCnt="0"/>
      <dgm:spPr/>
    </dgm:pt>
    <dgm:pt modelId="{EE7B6375-8EF2-49B6-AF10-85A96E9CF8C8}" type="pres">
      <dgm:prSet presAssocID="{EC628551-257C-4805-8088-8C41A191690B}" presName="childNode" presStyleLbl="node1" presStyleIdx="1" presStyleCnt="18">
        <dgm:presLayoutVars>
          <dgm:bulletEnabled val="1"/>
        </dgm:presLayoutVars>
      </dgm:prSet>
      <dgm:spPr/>
    </dgm:pt>
    <dgm:pt modelId="{B99BF429-92D4-422A-B7A7-21FDE8507218}" type="pres">
      <dgm:prSet presAssocID="{EC628551-257C-4805-8088-8C41A191690B}" presName="aSpace2" presStyleCnt="0"/>
      <dgm:spPr/>
    </dgm:pt>
    <dgm:pt modelId="{CB1BF5FD-BBA2-42F0-B8B6-8A0BC0F03EC5}" type="pres">
      <dgm:prSet presAssocID="{B3FBBE8F-5C88-4937-BFE7-FCB18BA130B1}" presName="childNode" presStyleLbl="node1" presStyleIdx="2" presStyleCnt="18">
        <dgm:presLayoutVars>
          <dgm:bulletEnabled val="1"/>
        </dgm:presLayoutVars>
      </dgm:prSet>
      <dgm:spPr/>
    </dgm:pt>
    <dgm:pt modelId="{AEEC7929-0130-4DE6-A07B-730536F368CC}" type="pres">
      <dgm:prSet presAssocID="{B3FBBE8F-5C88-4937-BFE7-FCB18BA130B1}" presName="aSpace2" presStyleCnt="0"/>
      <dgm:spPr/>
    </dgm:pt>
    <dgm:pt modelId="{EA29659D-C938-43C9-86B2-9FC5BB6AF580}" type="pres">
      <dgm:prSet presAssocID="{80FA7781-074F-4857-AB09-6DC2B8298CD1}" presName="childNode" presStyleLbl="node1" presStyleIdx="3" presStyleCnt="18">
        <dgm:presLayoutVars>
          <dgm:bulletEnabled val="1"/>
        </dgm:presLayoutVars>
      </dgm:prSet>
      <dgm:spPr/>
    </dgm:pt>
    <dgm:pt modelId="{4D9C4739-59B4-48BA-B1CF-5B1AEA18E6FD}" type="pres">
      <dgm:prSet presAssocID="{80FA7781-074F-4857-AB09-6DC2B8298CD1}" presName="aSpace2" presStyleCnt="0"/>
      <dgm:spPr/>
    </dgm:pt>
    <dgm:pt modelId="{3666503B-C916-4592-A37C-121838F10F3B}" type="pres">
      <dgm:prSet presAssocID="{6C67BDAF-2420-4702-A924-89A52AA23B13}" presName="childNode" presStyleLbl="node1" presStyleIdx="4" presStyleCnt="18">
        <dgm:presLayoutVars>
          <dgm:bulletEnabled val="1"/>
        </dgm:presLayoutVars>
      </dgm:prSet>
      <dgm:spPr/>
    </dgm:pt>
    <dgm:pt modelId="{DF0D9BB8-7832-4B58-B4E2-DC9B9988FA2F}" type="pres">
      <dgm:prSet presAssocID="{6C67BDAF-2420-4702-A924-89A52AA23B13}" presName="aSpace2" presStyleCnt="0"/>
      <dgm:spPr/>
    </dgm:pt>
    <dgm:pt modelId="{18D384C2-B820-4B94-A989-35E64A9D0A11}" type="pres">
      <dgm:prSet presAssocID="{9D4E409B-1935-42B5-9377-D88C7B6A74FF}" presName="childNode" presStyleLbl="node1" presStyleIdx="5" presStyleCnt="18">
        <dgm:presLayoutVars>
          <dgm:bulletEnabled val="1"/>
        </dgm:presLayoutVars>
      </dgm:prSet>
      <dgm:spPr/>
    </dgm:pt>
    <dgm:pt modelId="{2C21F531-95AD-4955-8560-0892BB8F7E61}" type="pres">
      <dgm:prSet presAssocID="{09186769-CE82-40BD-860D-569333731B9C}" presName="aSpace" presStyleCnt="0"/>
      <dgm:spPr/>
    </dgm:pt>
    <dgm:pt modelId="{AFA59C29-3077-46BF-A2A3-D6FDDE6B3295}" type="pres">
      <dgm:prSet presAssocID="{1A039028-1374-4927-A914-8CACE942E020}" presName="compNode" presStyleCnt="0"/>
      <dgm:spPr/>
    </dgm:pt>
    <dgm:pt modelId="{BB48510A-D0A2-4277-B652-2990C7FF536C}" type="pres">
      <dgm:prSet presAssocID="{1A039028-1374-4927-A914-8CACE942E020}" presName="aNode" presStyleLbl="bgShp" presStyleIdx="1" presStyleCnt="3"/>
      <dgm:spPr/>
    </dgm:pt>
    <dgm:pt modelId="{D074E143-2E73-49ED-B681-1B34CFBBB4D0}" type="pres">
      <dgm:prSet presAssocID="{1A039028-1374-4927-A914-8CACE942E020}" presName="textNode" presStyleLbl="bgShp" presStyleIdx="1" presStyleCnt="3"/>
      <dgm:spPr/>
    </dgm:pt>
    <dgm:pt modelId="{5A847B79-DA30-4739-8407-F456634C05C6}" type="pres">
      <dgm:prSet presAssocID="{1A039028-1374-4927-A914-8CACE942E020}" presName="compChildNode" presStyleCnt="0"/>
      <dgm:spPr/>
    </dgm:pt>
    <dgm:pt modelId="{A26BFF6F-197D-4740-B65E-D1D5234F876F}" type="pres">
      <dgm:prSet presAssocID="{1A039028-1374-4927-A914-8CACE942E020}" presName="theInnerList" presStyleCnt="0"/>
      <dgm:spPr/>
    </dgm:pt>
    <dgm:pt modelId="{CA6FE48B-3D5F-400B-8B0C-FBC0E38BF9B8}" type="pres">
      <dgm:prSet presAssocID="{14607B07-8B82-4BCF-9C1F-CD82F698116B}" presName="childNode" presStyleLbl="node1" presStyleIdx="6" presStyleCnt="18">
        <dgm:presLayoutVars>
          <dgm:bulletEnabled val="1"/>
        </dgm:presLayoutVars>
      </dgm:prSet>
      <dgm:spPr/>
    </dgm:pt>
    <dgm:pt modelId="{E46447CA-BA41-4558-98E2-E20B12E0C851}" type="pres">
      <dgm:prSet presAssocID="{14607B07-8B82-4BCF-9C1F-CD82F698116B}" presName="aSpace2" presStyleCnt="0"/>
      <dgm:spPr/>
    </dgm:pt>
    <dgm:pt modelId="{55453826-1264-4BF6-A693-25C9B96CC624}" type="pres">
      <dgm:prSet presAssocID="{DA066C06-2062-4720-A8DE-DE08B4F799EB}" presName="childNode" presStyleLbl="node1" presStyleIdx="7" presStyleCnt="18">
        <dgm:presLayoutVars>
          <dgm:bulletEnabled val="1"/>
        </dgm:presLayoutVars>
      </dgm:prSet>
      <dgm:spPr/>
    </dgm:pt>
    <dgm:pt modelId="{8407D270-DCD9-4E56-993D-5484211B9E0E}" type="pres">
      <dgm:prSet presAssocID="{DA066C06-2062-4720-A8DE-DE08B4F799EB}" presName="aSpace2" presStyleCnt="0"/>
      <dgm:spPr/>
    </dgm:pt>
    <dgm:pt modelId="{1086004F-168B-4289-99AD-26588F97A4CF}" type="pres">
      <dgm:prSet presAssocID="{D593E095-AFF7-4B30-B5B7-45D7D9205889}" presName="childNode" presStyleLbl="node1" presStyleIdx="8" presStyleCnt="18">
        <dgm:presLayoutVars>
          <dgm:bulletEnabled val="1"/>
        </dgm:presLayoutVars>
      </dgm:prSet>
      <dgm:spPr/>
    </dgm:pt>
    <dgm:pt modelId="{02445AD7-5CBD-4DB3-A7D4-65D1CC51B71B}" type="pres">
      <dgm:prSet presAssocID="{D593E095-AFF7-4B30-B5B7-45D7D9205889}" presName="aSpace2" presStyleCnt="0"/>
      <dgm:spPr/>
    </dgm:pt>
    <dgm:pt modelId="{C0A1E497-064E-40ED-B0E7-1456A89421F1}" type="pres">
      <dgm:prSet presAssocID="{B86D96B7-75B4-48D5-9038-1F7155E0B978}" presName="childNode" presStyleLbl="node1" presStyleIdx="9" presStyleCnt="18">
        <dgm:presLayoutVars>
          <dgm:bulletEnabled val="1"/>
        </dgm:presLayoutVars>
      </dgm:prSet>
      <dgm:spPr/>
    </dgm:pt>
    <dgm:pt modelId="{9FDD28AF-C700-47F0-ADA9-6C2C658F1801}" type="pres">
      <dgm:prSet presAssocID="{B86D96B7-75B4-48D5-9038-1F7155E0B978}" presName="aSpace2" presStyleCnt="0"/>
      <dgm:spPr/>
    </dgm:pt>
    <dgm:pt modelId="{1CD0FF0B-B3C7-42FA-A888-88DC41B99531}" type="pres">
      <dgm:prSet presAssocID="{7DE0F377-3290-4549-B439-24995912A6D6}" presName="childNode" presStyleLbl="node1" presStyleIdx="10" presStyleCnt="18">
        <dgm:presLayoutVars>
          <dgm:bulletEnabled val="1"/>
        </dgm:presLayoutVars>
      </dgm:prSet>
      <dgm:spPr/>
    </dgm:pt>
    <dgm:pt modelId="{EDEB3C92-FDF1-4C5E-B5B0-443F38D86543}" type="pres">
      <dgm:prSet presAssocID="{7DE0F377-3290-4549-B439-24995912A6D6}" presName="aSpace2" presStyleCnt="0"/>
      <dgm:spPr/>
    </dgm:pt>
    <dgm:pt modelId="{8B95A70B-C258-449C-B60A-6F5E2F545417}" type="pres">
      <dgm:prSet presAssocID="{086F12D7-F37D-4B3D-9C51-9D9B714B186E}" presName="childNode" presStyleLbl="node1" presStyleIdx="11" presStyleCnt="18">
        <dgm:presLayoutVars>
          <dgm:bulletEnabled val="1"/>
        </dgm:presLayoutVars>
      </dgm:prSet>
      <dgm:spPr/>
    </dgm:pt>
    <dgm:pt modelId="{D9CED163-7543-4A73-BD70-13CE0162FC83}" type="pres">
      <dgm:prSet presAssocID="{1A039028-1374-4927-A914-8CACE942E020}" presName="aSpace" presStyleCnt="0"/>
      <dgm:spPr/>
    </dgm:pt>
    <dgm:pt modelId="{8DBB15DA-40C9-451A-8DA7-FF614A57EB4C}" type="pres">
      <dgm:prSet presAssocID="{1082425E-5ACE-42EE-8A49-AE4008EEE73F}" presName="compNode" presStyleCnt="0"/>
      <dgm:spPr/>
    </dgm:pt>
    <dgm:pt modelId="{D4C5D069-CF88-40F3-837E-9F868EF003EF}" type="pres">
      <dgm:prSet presAssocID="{1082425E-5ACE-42EE-8A49-AE4008EEE73F}" presName="aNode" presStyleLbl="bgShp" presStyleIdx="2" presStyleCnt="3" custLinFactNeighborX="39" custLinFactNeighborY="9"/>
      <dgm:spPr/>
    </dgm:pt>
    <dgm:pt modelId="{5D9FF5BF-EBC0-48A1-BC1A-5A808C3A8B5A}" type="pres">
      <dgm:prSet presAssocID="{1082425E-5ACE-42EE-8A49-AE4008EEE73F}" presName="textNode" presStyleLbl="bgShp" presStyleIdx="2" presStyleCnt="3"/>
      <dgm:spPr/>
    </dgm:pt>
    <dgm:pt modelId="{02CF4491-F808-4214-B398-7682170DE921}" type="pres">
      <dgm:prSet presAssocID="{1082425E-5ACE-42EE-8A49-AE4008EEE73F}" presName="compChildNode" presStyleCnt="0"/>
      <dgm:spPr/>
    </dgm:pt>
    <dgm:pt modelId="{97B4AA4B-E485-4D9B-A2C1-057A3B8A0D09}" type="pres">
      <dgm:prSet presAssocID="{1082425E-5ACE-42EE-8A49-AE4008EEE73F}" presName="theInnerList" presStyleCnt="0"/>
      <dgm:spPr/>
    </dgm:pt>
    <dgm:pt modelId="{2D870199-8743-4DDA-9523-F5C0F61B89D6}" type="pres">
      <dgm:prSet presAssocID="{716DC2C9-8BEF-4DFD-987F-ADAC61987DB2}" presName="childNode" presStyleLbl="node1" presStyleIdx="12" presStyleCnt="18">
        <dgm:presLayoutVars>
          <dgm:bulletEnabled val="1"/>
        </dgm:presLayoutVars>
      </dgm:prSet>
      <dgm:spPr/>
    </dgm:pt>
    <dgm:pt modelId="{2B2A1344-C4D2-42E9-9CB7-5B36B2529833}" type="pres">
      <dgm:prSet presAssocID="{716DC2C9-8BEF-4DFD-987F-ADAC61987DB2}" presName="aSpace2" presStyleCnt="0"/>
      <dgm:spPr/>
    </dgm:pt>
    <dgm:pt modelId="{98290D6E-002C-46E4-84E8-648E510AC56C}" type="pres">
      <dgm:prSet presAssocID="{BAB85891-A876-4268-9148-835820624D50}" presName="childNode" presStyleLbl="node1" presStyleIdx="13" presStyleCnt="18">
        <dgm:presLayoutVars>
          <dgm:bulletEnabled val="1"/>
        </dgm:presLayoutVars>
      </dgm:prSet>
      <dgm:spPr/>
    </dgm:pt>
    <dgm:pt modelId="{614E5A36-1C03-415E-BF65-F6FD417FE63F}" type="pres">
      <dgm:prSet presAssocID="{BAB85891-A876-4268-9148-835820624D50}" presName="aSpace2" presStyleCnt="0"/>
      <dgm:spPr/>
    </dgm:pt>
    <dgm:pt modelId="{510E10EE-3B17-48AE-88B2-13EE12B91CB5}" type="pres">
      <dgm:prSet presAssocID="{5BC0C977-A042-4605-B16D-FE00161B2FC3}" presName="childNode" presStyleLbl="node1" presStyleIdx="14" presStyleCnt="18">
        <dgm:presLayoutVars>
          <dgm:bulletEnabled val="1"/>
        </dgm:presLayoutVars>
      </dgm:prSet>
      <dgm:spPr/>
    </dgm:pt>
    <dgm:pt modelId="{E7C81497-DCB1-44FE-B07B-46147014B464}" type="pres">
      <dgm:prSet presAssocID="{5BC0C977-A042-4605-B16D-FE00161B2FC3}" presName="aSpace2" presStyleCnt="0"/>
      <dgm:spPr/>
    </dgm:pt>
    <dgm:pt modelId="{DFB11ED9-4633-46EA-89D4-B3EA9982884E}" type="pres">
      <dgm:prSet presAssocID="{3C616047-3D22-41D8-B325-41CEF302F534}" presName="childNode" presStyleLbl="node1" presStyleIdx="15" presStyleCnt="18">
        <dgm:presLayoutVars>
          <dgm:bulletEnabled val="1"/>
        </dgm:presLayoutVars>
      </dgm:prSet>
      <dgm:spPr/>
    </dgm:pt>
    <dgm:pt modelId="{2EB72086-B6D9-47FC-A1C5-563DEC256BEB}" type="pres">
      <dgm:prSet presAssocID="{3C616047-3D22-41D8-B325-41CEF302F534}" presName="aSpace2" presStyleCnt="0"/>
      <dgm:spPr/>
    </dgm:pt>
    <dgm:pt modelId="{3DDEB7B7-B0F4-473E-9DE7-3FE26B46E52A}" type="pres">
      <dgm:prSet presAssocID="{CF787A62-2C27-4802-99CF-AFB18AF51C48}" presName="childNode" presStyleLbl="node1" presStyleIdx="16" presStyleCnt="18">
        <dgm:presLayoutVars>
          <dgm:bulletEnabled val="1"/>
        </dgm:presLayoutVars>
      </dgm:prSet>
      <dgm:spPr/>
    </dgm:pt>
    <dgm:pt modelId="{1AB2820D-BFDD-4D90-AD04-0256A29745BE}" type="pres">
      <dgm:prSet presAssocID="{CF787A62-2C27-4802-99CF-AFB18AF51C48}" presName="aSpace2" presStyleCnt="0"/>
      <dgm:spPr/>
    </dgm:pt>
    <dgm:pt modelId="{9EDBB317-0F38-454F-8035-217267A52234}" type="pres">
      <dgm:prSet presAssocID="{2D9226FE-5EF4-4D1D-BB6E-740E5AAA12A5}" presName="childNode" presStyleLbl="node1" presStyleIdx="17" presStyleCnt="18">
        <dgm:presLayoutVars>
          <dgm:bulletEnabled val="1"/>
        </dgm:presLayoutVars>
      </dgm:prSet>
      <dgm:spPr/>
    </dgm:pt>
  </dgm:ptLst>
  <dgm:cxnLst>
    <dgm:cxn modelId="{6AF18402-6569-4337-82DE-18F41A702C6C}" srcId="{1A039028-1374-4927-A914-8CACE942E020}" destId="{086F12D7-F37D-4B3D-9C51-9D9B714B186E}" srcOrd="5" destOrd="0" parTransId="{AD6CDB32-09E2-457C-9942-0DFCEFE6E638}" sibTransId="{D78F4A25-54AD-49BA-ACA6-24B0CAE7F4EA}"/>
    <dgm:cxn modelId="{E5D69903-C5CC-4306-B904-B91C2087BBC8}" srcId="{1A039028-1374-4927-A914-8CACE942E020}" destId="{DA066C06-2062-4720-A8DE-DE08B4F799EB}" srcOrd="1" destOrd="0" parTransId="{2423714E-0F84-42A4-B91F-FEC5C05DD300}" sibTransId="{45122BCE-1A23-45C9-883F-BF39D202CBE9}"/>
    <dgm:cxn modelId="{D75DF404-5AC5-40B0-A451-10C4BDD084AB}" type="presOf" srcId="{D593E095-AFF7-4B30-B5B7-45D7D9205889}" destId="{1086004F-168B-4289-99AD-26588F97A4CF}" srcOrd="0" destOrd="0" presId="urn:microsoft.com/office/officeart/2005/8/layout/lProcess2"/>
    <dgm:cxn modelId="{66B6590E-09CC-4AB4-8D1C-1FDB4823EDC8}" type="presOf" srcId="{BAB85891-A876-4268-9148-835820624D50}" destId="{98290D6E-002C-46E4-84E8-648E510AC56C}" srcOrd="0" destOrd="0" presId="urn:microsoft.com/office/officeart/2005/8/layout/lProcess2"/>
    <dgm:cxn modelId="{886F6616-3942-41E9-A6A2-95757F2CCD8F}" type="presOf" srcId="{80FA7781-074F-4857-AB09-6DC2B8298CD1}" destId="{EA29659D-C938-43C9-86B2-9FC5BB6AF580}" srcOrd="0" destOrd="0" presId="urn:microsoft.com/office/officeart/2005/8/layout/lProcess2"/>
    <dgm:cxn modelId="{884DAC16-07CF-4621-A422-33C39C4ACFD3}" srcId="{1A039028-1374-4927-A914-8CACE942E020}" destId="{D593E095-AFF7-4B30-B5B7-45D7D9205889}" srcOrd="2" destOrd="0" parTransId="{1B3CFB58-35EA-4C08-A7AD-214030BD5A32}" sibTransId="{1E22ED29-5A9E-4DF3-AD17-060E7D71C429}"/>
    <dgm:cxn modelId="{BFBA7417-068A-4CFD-BFB6-7092F78F46E3}" type="presOf" srcId="{7DE0F377-3290-4549-B439-24995912A6D6}" destId="{1CD0FF0B-B3C7-42FA-A888-88DC41B99531}" srcOrd="0" destOrd="0" presId="urn:microsoft.com/office/officeart/2005/8/layout/lProcess2"/>
    <dgm:cxn modelId="{4C96801F-51F2-466B-BB07-77F406E39F32}" type="presOf" srcId="{B3FBBE8F-5C88-4937-BFE7-FCB18BA130B1}" destId="{CB1BF5FD-BBA2-42F0-B8B6-8A0BC0F03EC5}" srcOrd="0" destOrd="0" presId="urn:microsoft.com/office/officeart/2005/8/layout/lProcess2"/>
    <dgm:cxn modelId="{9F797725-D259-4CDF-B78E-5C6FCD572ADF}" srcId="{09186769-CE82-40BD-860D-569333731B9C}" destId="{80FA7781-074F-4857-AB09-6DC2B8298CD1}" srcOrd="3" destOrd="0" parTransId="{712FDF23-220A-484C-A214-CBD554AD7166}" sibTransId="{BC9262C8-9D7B-4318-8B65-C7FCB032329F}"/>
    <dgm:cxn modelId="{399A7C27-C09A-4951-9798-40013832F4F3}" type="presOf" srcId="{5BC0C977-A042-4605-B16D-FE00161B2FC3}" destId="{510E10EE-3B17-48AE-88B2-13EE12B91CB5}" srcOrd="0" destOrd="0" presId="urn:microsoft.com/office/officeart/2005/8/layout/lProcess2"/>
    <dgm:cxn modelId="{6F17EE28-AA31-474B-B081-EA2F23002C09}" type="presOf" srcId="{1A039028-1374-4927-A914-8CACE942E020}" destId="{D074E143-2E73-49ED-B681-1B34CFBBB4D0}" srcOrd="1" destOrd="0" presId="urn:microsoft.com/office/officeart/2005/8/layout/lProcess2"/>
    <dgm:cxn modelId="{F8AD712C-B60E-41DE-989B-9E98A03978F8}" type="presOf" srcId="{3C616047-3D22-41D8-B325-41CEF302F534}" destId="{DFB11ED9-4633-46EA-89D4-B3EA9982884E}" srcOrd="0" destOrd="0" presId="urn:microsoft.com/office/officeart/2005/8/layout/lProcess2"/>
    <dgm:cxn modelId="{E466985F-D07D-4F26-BEA8-9F582AC496DF}" srcId="{1A039028-1374-4927-A914-8CACE942E020}" destId="{14607B07-8B82-4BCF-9C1F-CD82F698116B}" srcOrd="0" destOrd="0" parTransId="{5DED4897-31FE-4540-A740-D542DE6347C3}" sibTransId="{0E20D2CC-9483-4779-88EA-235952DEFFCF}"/>
    <dgm:cxn modelId="{229A1E60-B2CA-4DE5-8E3B-E1E91F0F0421}" srcId="{09186769-CE82-40BD-860D-569333731B9C}" destId="{7C15B0A8-DA84-421F-ACBA-FB0363B75145}" srcOrd="0" destOrd="0" parTransId="{C22FFA9A-9163-4985-81E1-E8B5902DB665}" sibTransId="{2BF4AAA4-B714-4414-AF44-3BC2BA14B180}"/>
    <dgm:cxn modelId="{D7C49662-1F60-4A67-B4FA-2FFACB3D266D}" type="presOf" srcId="{1082425E-5ACE-42EE-8A49-AE4008EEE73F}" destId="{5D9FF5BF-EBC0-48A1-BC1A-5A808C3A8B5A}" srcOrd="1" destOrd="0" presId="urn:microsoft.com/office/officeart/2005/8/layout/lProcess2"/>
    <dgm:cxn modelId="{ED7C2165-BC4E-4528-B413-CCA9C67F4EE8}" srcId="{1A986708-990C-407B-B3C5-545D6F569792}" destId="{1A039028-1374-4927-A914-8CACE942E020}" srcOrd="1" destOrd="0" parTransId="{88DCE171-2A47-4C8F-8198-348DBE9ACF63}" sibTransId="{76148A58-E5FE-4983-B4B6-3C73D849F426}"/>
    <dgm:cxn modelId="{59978F65-2551-47F4-ABD7-789DDC55C798}" type="presOf" srcId="{DA066C06-2062-4720-A8DE-DE08B4F799EB}" destId="{55453826-1264-4BF6-A693-25C9B96CC624}" srcOrd="0" destOrd="0" presId="urn:microsoft.com/office/officeart/2005/8/layout/lProcess2"/>
    <dgm:cxn modelId="{582D6048-171A-4206-B2E7-7B4F45A83975}" srcId="{09186769-CE82-40BD-860D-569333731B9C}" destId="{9D4E409B-1935-42B5-9377-D88C7B6A74FF}" srcOrd="5" destOrd="0" parTransId="{8441AFC6-7F51-4A55-BC12-EA380E79BB6F}" sibTransId="{DE07057E-5EFF-4E0D-9B23-551362462934}"/>
    <dgm:cxn modelId="{07C3E048-0658-4D26-B1BF-490AC1DF8694}" srcId="{1082425E-5ACE-42EE-8A49-AE4008EEE73F}" destId="{716DC2C9-8BEF-4DFD-987F-ADAC61987DB2}" srcOrd="0" destOrd="0" parTransId="{25231397-FCF2-4696-BCC0-C590291D2FF9}" sibTransId="{383196A2-4FE9-49BA-930C-11FF898BFDA7}"/>
    <dgm:cxn modelId="{108D6969-48E8-473E-8D5D-F58CEC2C44F2}" type="presOf" srcId="{6C67BDAF-2420-4702-A924-89A52AA23B13}" destId="{3666503B-C916-4592-A37C-121838F10F3B}" srcOrd="0" destOrd="0" presId="urn:microsoft.com/office/officeart/2005/8/layout/lProcess2"/>
    <dgm:cxn modelId="{8C0E496C-B638-4A30-9B33-D126536C2CFB}" type="presOf" srcId="{EC628551-257C-4805-8088-8C41A191690B}" destId="{EE7B6375-8EF2-49B6-AF10-85A96E9CF8C8}" srcOrd="0" destOrd="0" presId="urn:microsoft.com/office/officeart/2005/8/layout/lProcess2"/>
    <dgm:cxn modelId="{73E9E76D-56C6-4F67-9603-514028FC49BF}" type="presOf" srcId="{CF787A62-2C27-4802-99CF-AFB18AF51C48}" destId="{3DDEB7B7-B0F4-473E-9DE7-3FE26B46E52A}" srcOrd="0" destOrd="0" presId="urn:microsoft.com/office/officeart/2005/8/layout/lProcess2"/>
    <dgm:cxn modelId="{02237A4E-ABC1-4B12-85EA-F4621CEF5AF6}" srcId="{1A986708-990C-407B-B3C5-545D6F569792}" destId="{1082425E-5ACE-42EE-8A49-AE4008EEE73F}" srcOrd="2" destOrd="0" parTransId="{EDA58535-D4AD-422C-98BF-7364F752E7AF}" sibTransId="{BCAED1A3-1249-4806-BB39-ACB9015485DF}"/>
    <dgm:cxn modelId="{A01D2972-F4FF-4D61-94D3-F377D5030735}" type="presOf" srcId="{14607B07-8B82-4BCF-9C1F-CD82F698116B}" destId="{CA6FE48B-3D5F-400B-8B0C-FBC0E38BF9B8}" srcOrd="0" destOrd="0" presId="urn:microsoft.com/office/officeart/2005/8/layout/lProcess2"/>
    <dgm:cxn modelId="{0A7C8855-D0B1-4875-BF63-9AA79F1C12BA}" srcId="{09186769-CE82-40BD-860D-569333731B9C}" destId="{EC628551-257C-4805-8088-8C41A191690B}" srcOrd="1" destOrd="0" parTransId="{ED4CA592-ADD8-4D94-9894-D4DA69F09316}" sibTransId="{3AE4E570-D170-465D-AB8E-73BBA88A41C4}"/>
    <dgm:cxn modelId="{CB8F3C56-1ECD-4437-B2AE-F86B9BDC7680}" type="presOf" srcId="{B86D96B7-75B4-48D5-9038-1F7155E0B978}" destId="{C0A1E497-064E-40ED-B0E7-1456A89421F1}" srcOrd="0" destOrd="0" presId="urn:microsoft.com/office/officeart/2005/8/layout/lProcess2"/>
    <dgm:cxn modelId="{83C0F176-72A5-4FC9-8F14-4A022B63504B}" srcId="{1A039028-1374-4927-A914-8CACE942E020}" destId="{B86D96B7-75B4-48D5-9038-1F7155E0B978}" srcOrd="3" destOrd="0" parTransId="{B463990B-E3C8-44A3-910F-F0F7D8E12C4C}" sibTransId="{16476CBC-B8C8-4D6A-872D-EAD13C2D4E58}"/>
    <dgm:cxn modelId="{5F41227D-FDB7-43D9-A50B-521D34B5FBE7}" type="presOf" srcId="{1082425E-5ACE-42EE-8A49-AE4008EEE73F}" destId="{D4C5D069-CF88-40F3-837E-9F868EF003EF}" srcOrd="0" destOrd="0" presId="urn:microsoft.com/office/officeart/2005/8/layout/lProcess2"/>
    <dgm:cxn modelId="{F4A6708F-801B-494A-A10D-726FD0AD590E}" type="presOf" srcId="{1A986708-990C-407B-B3C5-545D6F569792}" destId="{9E2A1E74-A328-4ED3-ABB3-D0E2DB407665}" srcOrd="0" destOrd="0" presId="urn:microsoft.com/office/officeart/2005/8/layout/lProcess2"/>
    <dgm:cxn modelId="{30027392-8D9F-4D03-B5C8-BB041622F785}" type="presOf" srcId="{716DC2C9-8BEF-4DFD-987F-ADAC61987DB2}" destId="{2D870199-8743-4DDA-9523-F5C0F61B89D6}" srcOrd="0" destOrd="0" presId="urn:microsoft.com/office/officeart/2005/8/layout/lProcess2"/>
    <dgm:cxn modelId="{BEDC3B95-89F9-460E-AC8F-2AC7F4044660}" type="presOf" srcId="{09186769-CE82-40BD-860D-569333731B9C}" destId="{A093FDF7-5906-487B-8F42-35E66AE4BF7A}" srcOrd="1" destOrd="0" presId="urn:microsoft.com/office/officeart/2005/8/layout/lProcess2"/>
    <dgm:cxn modelId="{63B2CE9E-ACAE-4AA7-BF5A-012CB3A63159}" srcId="{1082425E-5ACE-42EE-8A49-AE4008EEE73F}" destId="{5BC0C977-A042-4605-B16D-FE00161B2FC3}" srcOrd="2" destOrd="0" parTransId="{78D5D994-870E-4D29-B46A-4A6077F01610}" sibTransId="{ACDF556F-5F1B-4604-924E-713E8C1D6680}"/>
    <dgm:cxn modelId="{8E1C35AC-7F67-4315-A8E7-1C79AFDCE970}" srcId="{1082425E-5ACE-42EE-8A49-AE4008EEE73F}" destId="{2D9226FE-5EF4-4D1D-BB6E-740E5AAA12A5}" srcOrd="5" destOrd="0" parTransId="{B9D5252C-C189-4747-AE49-2530DB4A8A73}" sibTransId="{DDFDD493-7F1C-4B2A-A58E-29836F9AA9C3}"/>
    <dgm:cxn modelId="{60D40AB0-8B5E-45C7-9A6C-290D21D8B1DB}" type="presOf" srcId="{9D4E409B-1935-42B5-9377-D88C7B6A74FF}" destId="{18D384C2-B820-4B94-A989-35E64A9D0A11}" srcOrd="0" destOrd="0" presId="urn:microsoft.com/office/officeart/2005/8/layout/lProcess2"/>
    <dgm:cxn modelId="{B8764FB0-6731-46AC-97E7-D8AF50DD6E39}" srcId="{1082425E-5ACE-42EE-8A49-AE4008EEE73F}" destId="{BAB85891-A876-4268-9148-835820624D50}" srcOrd="1" destOrd="0" parTransId="{F69EE6E4-8504-4ACB-9C86-5207DF8433DE}" sibTransId="{933E6945-9E57-42EE-99C8-D6916A30DFCE}"/>
    <dgm:cxn modelId="{3DE50AB1-D499-4B76-B23C-9FE9A01F4B22}" srcId="{09186769-CE82-40BD-860D-569333731B9C}" destId="{B3FBBE8F-5C88-4937-BFE7-FCB18BA130B1}" srcOrd="2" destOrd="0" parTransId="{6C026F29-85A7-4D97-B03F-854AF4849588}" sibTransId="{339CA286-7394-4507-A1AF-1A97BEC72A8A}"/>
    <dgm:cxn modelId="{59185ABD-8DD4-4FD7-BEDC-B8FC63C5F9FF}" type="presOf" srcId="{2D9226FE-5EF4-4D1D-BB6E-740E5AAA12A5}" destId="{9EDBB317-0F38-454F-8035-217267A52234}" srcOrd="0" destOrd="0" presId="urn:microsoft.com/office/officeart/2005/8/layout/lProcess2"/>
    <dgm:cxn modelId="{DE3BC6C3-398F-42AF-8300-08DF21319E51}" srcId="{1A039028-1374-4927-A914-8CACE942E020}" destId="{7DE0F377-3290-4549-B439-24995912A6D6}" srcOrd="4" destOrd="0" parTransId="{1A43DA8E-3BB1-42F4-9EE3-46D72111CDF7}" sibTransId="{487DFEA9-DA69-4416-9C55-052FC6767EC7}"/>
    <dgm:cxn modelId="{7D89EDCB-4769-4FDE-9BB2-11F1FDAD3A2C}" type="presOf" srcId="{086F12D7-F37D-4B3D-9C51-9D9B714B186E}" destId="{8B95A70B-C258-449C-B60A-6F5E2F545417}" srcOrd="0" destOrd="0" presId="urn:microsoft.com/office/officeart/2005/8/layout/lProcess2"/>
    <dgm:cxn modelId="{1A04A6CF-EE6A-410A-AE39-60C33D3779CE}" srcId="{1082425E-5ACE-42EE-8A49-AE4008EEE73F}" destId="{CF787A62-2C27-4802-99CF-AFB18AF51C48}" srcOrd="4" destOrd="0" parTransId="{4DB703C1-F2D2-4915-A755-4D00DBB3EA91}" sibTransId="{698A63AA-AC08-498A-B730-819A6FB607D6}"/>
    <dgm:cxn modelId="{BDA26CD3-5DEA-491D-AC3F-C1BC064B0E5A}" type="presOf" srcId="{09186769-CE82-40BD-860D-569333731B9C}" destId="{459B77FF-6F9B-49CF-B9FC-AD34BE1E3E16}" srcOrd="0" destOrd="0" presId="urn:microsoft.com/office/officeart/2005/8/layout/lProcess2"/>
    <dgm:cxn modelId="{880FFCDD-2A2D-4ADA-8693-7A6B23472531}" srcId="{1A986708-990C-407B-B3C5-545D6F569792}" destId="{09186769-CE82-40BD-860D-569333731B9C}" srcOrd="0" destOrd="0" parTransId="{7423B4DB-DDF1-4DE0-8DCA-CC27977059C8}" sibTransId="{9DD9B40E-3407-4FC2-A419-9170C7C973CE}"/>
    <dgm:cxn modelId="{CEC1EEE5-98B5-4B05-9FED-90B4A8EBB969}" srcId="{09186769-CE82-40BD-860D-569333731B9C}" destId="{6C67BDAF-2420-4702-A924-89A52AA23B13}" srcOrd="4" destOrd="0" parTransId="{54EB9238-7BFA-4DB5-BB81-15E2E304BEC3}" sibTransId="{DB2D29C7-5254-4EFA-864C-BB41E6D8E3EF}"/>
    <dgm:cxn modelId="{3A1927E6-036E-41C6-89BC-22C84B5FE64F}" type="presOf" srcId="{1A039028-1374-4927-A914-8CACE942E020}" destId="{BB48510A-D0A2-4277-B652-2990C7FF536C}" srcOrd="0" destOrd="0" presId="urn:microsoft.com/office/officeart/2005/8/layout/lProcess2"/>
    <dgm:cxn modelId="{76F0E4EE-13DD-4E57-A91E-5BB63E6AD311}" srcId="{1082425E-5ACE-42EE-8A49-AE4008EEE73F}" destId="{3C616047-3D22-41D8-B325-41CEF302F534}" srcOrd="3" destOrd="0" parTransId="{0DBF9ABE-A5D5-496A-94F7-ED1A1BB78607}" sibTransId="{3AE8718C-4463-4DD8-B5FB-B786519B2801}"/>
    <dgm:cxn modelId="{7DE4C8FE-71FE-4472-BC8C-BC8F82A8E422}" type="presOf" srcId="{7C15B0A8-DA84-421F-ACBA-FB0363B75145}" destId="{8FE831A5-55F3-4676-8DB9-0E223462AE9B}" srcOrd="0" destOrd="0" presId="urn:microsoft.com/office/officeart/2005/8/layout/lProcess2"/>
    <dgm:cxn modelId="{E47127D7-3726-44EF-9AF1-8DC9201E2F96}" type="presParOf" srcId="{9E2A1E74-A328-4ED3-ABB3-D0E2DB407665}" destId="{AC43FEA6-35F2-4DE8-928F-3C80BB1394BE}" srcOrd="0" destOrd="0" presId="urn:microsoft.com/office/officeart/2005/8/layout/lProcess2"/>
    <dgm:cxn modelId="{3BBC3390-2745-41F4-A59D-A25FB95E9362}" type="presParOf" srcId="{AC43FEA6-35F2-4DE8-928F-3C80BB1394BE}" destId="{459B77FF-6F9B-49CF-B9FC-AD34BE1E3E16}" srcOrd="0" destOrd="0" presId="urn:microsoft.com/office/officeart/2005/8/layout/lProcess2"/>
    <dgm:cxn modelId="{8EB76ACF-0EAF-420E-9FAE-AE99B8518ADA}" type="presParOf" srcId="{AC43FEA6-35F2-4DE8-928F-3C80BB1394BE}" destId="{A093FDF7-5906-487B-8F42-35E66AE4BF7A}" srcOrd="1" destOrd="0" presId="urn:microsoft.com/office/officeart/2005/8/layout/lProcess2"/>
    <dgm:cxn modelId="{C91FC1C9-7F38-45ED-8149-6F4990C70724}" type="presParOf" srcId="{AC43FEA6-35F2-4DE8-928F-3C80BB1394BE}" destId="{D36F96DC-9A67-4E0D-A66B-F227B9D60BD5}" srcOrd="2" destOrd="0" presId="urn:microsoft.com/office/officeart/2005/8/layout/lProcess2"/>
    <dgm:cxn modelId="{B9365839-55A1-438A-A52C-B0A092DA0DD0}" type="presParOf" srcId="{D36F96DC-9A67-4E0D-A66B-F227B9D60BD5}" destId="{A0D0950D-FB7B-43FC-B119-964710931EFD}" srcOrd="0" destOrd="0" presId="urn:microsoft.com/office/officeart/2005/8/layout/lProcess2"/>
    <dgm:cxn modelId="{656773A5-EE1B-4D73-A0E7-A45B579058CE}" type="presParOf" srcId="{A0D0950D-FB7B-43FC-B119-964710931EFD}" destId="{8FE831A5-55F3-4676-8DB9-0E223462AE9B}" srcOrd="0" destOrd="0" presId="urn:microsoft.com/office/officeart/2005/8/layout/lProcess2"/>
    <dgm:cxn modelId="{DB755A4F-898F-4D7E-9645-35413EE997AC}" type="presParOf" srcId="{A0D0950D-FB7B-43FC-B119-964710931EFD}" destId="{5A95A93D-6432-45B9-847B-283FFFB55B0B}" srcOrd="1" destOrd="0" presId="urn:microsoft.com/office/officeart/2005/8/layout/lProcess2"/>
    <dgm:cxn modelId="{4E0D3B03-18AD-4574-9585-0260B2B81A54}" type="presParOf" srcId="{A0D0950D-FB7B-43FC-B119-964710931EFD}" destId="{EE7B6375-8EF2-49B6-AF10-85A96E9CF8C8}" srcOrd="2" destOrd="0" presId="urn:microsoft.com/office/officeart/2005/8/layout/lProcess2"/>
    <dgm:cxn modelId="{62692426-4670-4E4D-AA12-ADCA7FD1BED1}" type="presParOf" srcId="{A0D0950D-FB7B-43FC-B119-964710931EFD}" destId="{B99BF429-92D4-422A-B7A7-21FDE8507218}" srcOrd="3" destOrd="0" presId="urn:microsoft.com/office/officeart/2005/8/layout/lProcess2"/>
    <dgm:cxn modelId="{53AE99E9-1DFE-4688-9EF3-3235016294D5}" type="presParOf" srcId="{A0D0950D-FB7B-43FC-B119-964710931EFD}" destId="{CB1BF5FD-BBA2-42F0-B8B6-8A0BC0F03EC5}" srcOrd="4" destOrd="0" presId="urn:microsoft.com/office/officeart/2005/8/layout/lProcess2"/>
    <dgm:cxn modelId="{9FFF03EA-3561-4817-9C90-0140C45C7B2F}" type="presParOf" srcId="{A0D0950D-FB7B-43FC-B119-964710931EFD}" destId="{AEEC7929-0130-4DE6-A07B-730536F368CC}" srcOrd="5" destOrd="0" presId="urn:microsoft.com/office/officeart/2005/8/layout/lProcess2"/>
    <dgm:cxn modelId="{B2F3E96A-37B4-46C1-9B67-8DDFB4868A5E}" type="presParOf" srcId="{A0D0950D-FB7B-43FC-B119-964710931EFD}" destId="{EA29659D-C938-43C9-86B2-9FC5BB6AF580}" srcOrd="6" destOrd="0" presId="urn:microsoft.com/office/officeart/2005/8/layout/lProcess2"/>
    <dgm:cxn modelId="{9E4DD856-937A-420D-9329-5C655B0498F8}" type="presParOf" srcId="{A0D0950D-FB7B-43FC-B119-964710931EFD}" destId="{4D9C4739-59B4-48BA-B1CF-5B1AEA18E6FD}" srcOrd="7" destOrd="0" presId="urn:microsoft.com/office/officeart/2005/8/layout/lProcess2"/>
    <dgm:cxn modelId="{D52B5667-F093-4C2B-A4AE-DD35DD806513}" type="presParOf" srcId="{A0D0950D-FB7B-43FC-B119-964710931EFD}" destId="{3666503B-C916-4592-A37C-121838F10F3B}" srcOrd="8" destOrd="0" presId="urn:microsoft.com/office/officeart/2005/8/layout/lProcess2"/>
    <dgm:cxn modelId="{075CB672-1E1D-4407-8C39-092C5C0791E4}" type="presParOf" srcId="{A0D0950D-FB7B-43FC-B119-964710931EFD}" destId="{DF0D9BB8-7832-4B58-B4E2-DC9B9988FA2F}" srcOrd="9" destOrd="0" presId="urn:microsoft.com/office/officeart/2005/8/layout/lProcess2"/>
    <dgm:cxn modelId="{0B31373E-EDEA-45DC-82E6-E5300A7F22F4}" type="presParOf" srcId="{A0D0950D-FB7B-43FC-B119-964710931EFD}" destId="{18D384C2-B820-4B94-A989-35E64A9D0A11}" srcOrd="10" destOrd="0" presId="urn:microsoft.com/office/officeart/2005/8/layout/lProcess2"/>
    <dgm:cxn modelId="{9FDF2370-3334-448B-9620-35C853D51395}" type="presParOf" srcId="{9E2A1E74-A328-4ED3-ABB3-D0E2DB407665}" destId="{2C21F531-95AD-4955-8560-0892BB8F7E61}" srcOrd="1" destOrd="0" presId="urn:microsoft.com/office/officeart/2005/8/layout/lProcess2"/>
    <dgm:cxn modelId="{051590CD-FF3C-425B-AF66-C9A7CD57D9E6}" type="presParOf" srcId="{9E2A1E74-A328-4ED3-ABB3-D0E2DB407665}" destId="{AFA59C29-3077-46BF-A2A3-D6FDDE6B3295}" srcOrd="2" destOrd="0" presId="urn:microsoft.com/office/officeart/2005/8/layout/lProcess2"/>
    <dgm:cxn modelId="{337F1B9D-9095-46DF-AE56-81FDDF3EE9A1}" type="presParOf" srcId="{AFA59C29-3077-46BF-A2A3-D6FDDE6B3295}" destId="{BB48510A-D0A2-4277-B652-2990C7FF536C}" srcOrd="0" destOrd="0" presId="urn:microsoft.com/office/officeart/2005/8/layout/lProcess2"/>
    <dgm:cxn modelId="{862F3EDC-FC9C-49DA-BFC8-EB393C933823}" type="presParOf" srcId="{AFA59C29-3077-46BF-A2A3-D6FDDE6B3295}" destId="{D074E143-2E73-49ED-B681-1B34CFBBB4D0}" srcOrd="1" destOrd="0" presId="urn:microsoft.com/office/officeart/2005/8/layout/lProcess2"/>
    <dgm:cxn modelId="{C19ACD93-D94F-43AF-AD67-F0A0DB68CF24}" type="presParOf" srcId="{AFA59C29-3077-46BF-A2A3-D6FDDE6B3295}" destId="{5A847B79-DA30-4739-8407-F456634C05C6}" srcOrd="2" destOrd="0" presId="urn:microsoft.com/office/officeart/2005/8/layout/lProcess2"/>
    <dgm:cxn modelId="{0B8D49B2-D2B0-4AD0-928D-11D834717EEF}" type="presParOf" srcId="{5A847B79-DA30-4739-8407-F456634C05C6}" destId="{A26BFF6F-197D-4740-B65E-D1D5234F876F}" srcOrd="0" destOrd="0" presId="urn:microsoft.com/office/officeart/2005/8/layout/lProcess2"/>
    <dgm:cxn modelId="{2813E0C6-95E2-4DAB-BD9F-B28EC2DDB6E7}" type="presParOf" srcId="{A26BFF6F-197D-4740-B65E-D1D5234F876F}" destId="{CA6FE48B-3D5F-400B-8B0C-FBC0E38BF9B8}" srcOrd="0" destOrd="0" presId="urn:microsoft.com/office/officeart/2005/8/layout/lProcess2"/>
    <dgm:cxn modelId="{94762EEE-77AB-4F1E-838B-CEFBAB9C8270}" type="presParOf" srcId="{A26BFF6F-197D-4740-B65E-D1D5234F876F}" destId="{E46447CA-BA41-4558-98E2-E20B12E0C851}" srcOrd="1" destOrd="0" presId="urn:microsoft.com/office/officeart/2005/8/layout/lProcess2"/>
    <dgm:cxn modelId="{7660E7E5-9175-4808-8200-7B229C654D8C}" type="presParOf" srcId="{A26BFF6F-197D-4740-B65E-D1D5234F876F}" destId="{55453826-1264-4BF6-A693-25C9B96CC624}" srcOrd="2" destOrd="0" presId="urn:microsoft.com/office/officeart/2005/8/layout/lProcess2"/>
    <dgm:cxn modelId="{A609521F-E41E-4E97-9FFA-3DDBBD9E583E}" type="presParOf" srcId="{A26BFF6F-197D-4740-B65E-D1D5234F876F}" destId="{8407D270-DCD9-4E56-993D-5484211B9E0E}" srcOrd="3" destOrd="0" presId="urn:microsoft.com/office/officeart/2005/8/layout/lProcess2"/>
    <dgm:cxn modelId="{9F359CDF-95E7-4EAA-94B5-BB849E0B3F06}" type="presParOf" srcId="{A26BFF6F-197D-4740-B65E-D1D5234F876F}" destId="{1086004F-168B-4289-99AD-26588F97A4CF}" srcOrd="4" destOrd="0" presId="urn:microsoft.com/office/officeart/2005/8/layout/lProcess2"/>
    <dgm:cxn modelId="{DE9022D5-2382-49AB-9A3A-BC7E320EF829}" type="presParOf" srcId="{A26BFF6F-197D-4740-B65E-D1D5234F876F}" destId="{02445AD7-5CBD-4DB3-A7D4-65D1CC51B71B}" srcOrd="5" destOrd="0" presId="urn:microsoft.com/office/officeart/2005/8/layout/lProcess2"/>
    <dgm:cxn modelId="{6DEC98C3-A79E-4AD6-A1C2-ECDB87B76B08}" type="presParOf" srcId="{A26BFF6F-197D-4740-B65E-D1D5234F876F}" destId="{C0A1E497-064E-40ED-B0E7-1456A89421F1}" srcOrd="6" destOrd="0" presId="urn:microsoft.com/office/officeart/2005/8/layout/lProcess2"/>
    <dgm:cxn modelId="{E9D84A1D-8374-4639-9CBD-6BBA2A9B0090}" type="presParOf" srcId="{A26BFF6F-197D-4740-B65E-D1D5234F876F}" destId="{9FDD28AF-C700-47F0-ADA9-6C2C658F1801}" srcOrd="7" destOrd="0" presId="urn:microsoft.com/office/officeart/2005/8/layout/lProcess2"/>
    <dgm:cxn modelId="{DC845164-7AC3-4FBA-83AF-30D35010A23A}" type="presParOf" srcId="{A26BFF6F-197D-4740-B65E-D1D5234F876F}" destId="{1CD0FF0B-B3C7-42FA-A888-88DC41B99531}" srcOrd="8" destOrd="0" presId="urn:microsoft.com/office/officeart/2005/8/layout/lProcess2"/>
    <dgm:cxn modelId="{A22FD176-2CD6-4577-93E9-655B1E7CE4D0}" type="presParOf" srcId="{A26BFF6F-197D-4740-B65E-D1D5234F876F}" destId="{EDEB3C92-FDF1-4C5E-B5B0-443F38D86543}" srcOrd="9" destOrd="0" presId="urn:microsoft.com/office/officeart/2005/8/layout/lProcess2"/>
    <dgm:cxn modelId="{025A4B2D-4767-4A46-A12C-2F8B11F7501F}" type="presParOf" srcId="{A26BFF6F-197D-4740-B65E-D1D5234F876F}" destId="{8B95A70B-C258-449C-B60A-6F5E2F545417}" srcOrd="10" destOrd="0" presId="urn:microsoft.com/office/officeart/2005/8/layout/lProcess2"/>
    <dgm:cxn modelId="{18FEA80C-7DC1-4944-AACC-B8D28DE5153A}" type="presParOf" srcId="{9E2A1E74-A328-4ED3-ABB3-D0E2DB407665}" destId="{D9CED163-7543-4A73-BD70-13CE0162FC83}" srcOrd="3" destOrd="0" presId="urn:microsoft.com/office/officeart/2005/8/layout/lProcess2"/>
    <dgm:cxn modelId="{613621F6-443B-4E3B-B298-D29BE718E935}" type="presParOf" srcId="{9E2A1E74-A328-4ED3-ABB3-D0E2DB407665}" destId="{8DBB15DA-40C9-451A-8DA7-FF614A57EB4C}" srcOrd="4" destOrd="0" presId="urn:microsoft.com/office/officeart/2005/8/layout/lProcess2"/>
    <dgm:cxn modelId="{10014D8A-71B0-44B6-B3F3-BA961001DBFB}" type="presParOf" srcId="{8DBB15DA-40C9-451A-8DA7-FF614A57EB4C}" destId="{D4C5D069-CF88-40F3-837E-9F868EF003EF}" srcOrd="0" destOrd="0" presId="urn:microsoft.com/office/officeart/2005/8/layout/lProcess2"/>
    <dgm:cxn modelId="{1D8BE3E5-73FD-4567-BE1D-D2F0DC4E0ECE}" type="presParOf" srcId="{8DBB15DA-40C9-451A-8DA7-FF614A57EB4C}" destId="{5D9FF5BF-EBC0-48A1-BC1A-5A808C3A8B5A}" srcOrd="1" destOrd="0" presId="urn:microsoft.com/office/officeart/2005/8/layout/lProcess2"/>
    <dgm:cxn modelId="{8C354DC0-75F5-48CA-8CCA-8FC9BF7AD6D6}" type="presParOf" srcId="{8DBB15DA-40C9-451A-8DA7-FF614A57EB4C}" destId="{02CF4491-F808-4214-B398-7682170DE921}" srcOrd="2" destOrd="0" presId="urn:microsoft.com/office/officeart/2005/8/layout/lProcess2"/>
    <dgm:cxn modelId="{0473BDE4-EB16-49EE-A537-F6D9054C9038}" type="presParOf" srcId="{02CF4491-F808-4214-B398-7682170DE921}" destId="{97B4AA4B-E485-4D9B-A2C1-057A3B8A0D09}" srcOrd="0" destOrd="0" presId="urn:microsoft.com/office/officeart/2005/8/layout/lProcess2"/>
    <dgm:cxn modelId="{3481EA3B-C9A6-4D14-A9E5-617FE7E93274}" type="presParOf" srcId="{97B4AA4B-E485-4D9B-A2C1-057A3B8A0D09}" destId="{2D870199-8743-4DDA-9523-F5C0F61B89D6}" srcOrd="0" destOrd="0" presId="urn:microsoft.com/office/officeart/2005/8/layout/lProcess2"/>
    <dgm:cxn modelId="{8CB6489A-6FC7-4188-81DD-8D547242478F}" type="presParOf" srcId="{97B4AA4B-E485-4D9B-A2C1-057A3B8A0D09}" destId="{2B2A1344-C4D2-42E9-9CB7-5B36B2529833}" srcOrd="1" destOrd="0" presId="urn:microsoft.com/office/officeart/2005/8/layout/lProcess2"/>
    <dgm:cxn modelId="{74762486-90DC-407D-BC58-34AF36CE18B1}" type="presParOf" srcId="{97B4AA4B-E485-4D9B-A2C1-057A3B8A0D09}" destId="{98290D6E-002C-46E4-84E8-648E510AC56C}" srcOrd="2" destOrd="0" presId="urn:microsoft.com/office/officeart/2005/8/layout/lProcess2"/>
    <dgm:cxn modelId="{217343F3-5C5E-4B16-939E-6FA989881E5A}" type="presParOf" srcId="{97B4AA4B-E485-4D9B-A2C1-057A3B8A0D09}" destId="{614E5A36-1C03-415E-BF65-F6FD417FE63F}" srcOrd="3" destOrd="0" presId="urn:microsoft.com/office/officeart/2005/8/layout/lProcess2"/>
    <dgm:cxn modelId="{8B442F30-C2A9-431F-8CB1-640780F85094}" type="presParOf" srcId="{97B4AA4B-E485-4D9B-A2C1-057A3B8A0D09}" destId="{510E10EE-3B17-48AE-88B2-13EE12B91CB5}" srcOrd="4" destOrd="0" presId="urn:microsoft.com/office/officeart/2005/8/layout/lProcess2"/>
    <dgm:cxn modelId="{D25B75EA-A1E5-46C4-96FD-0BA87C80A0CC}" type="presParOf" srcId="{97B4AA4B-E485-4D9B-A2C1-057A3B8A0D09}" destId="{E7C81497-DCB1-44FE-B07B-46147014B464}" srcOrd="5" destOrd="0" presId="urn:microsoft.com/office/officeart/2005/8/layout/lProcess2"/>
    <dgm:cxn modelId="{25494079-F0E8-41CB-B9CF-700CC46139F0}" type="presParOf" srcId="{97B4AA4B-E485-4D9B-A2C1-057A3B8A0D09}" destId="{DFB11ED9-4633-46EA-89D4-B3EA9982884E}" srcOrd="6" destOrd="0" presId="urn:microsoft.com/office/officeart/2005/8/layout/lProcess2"/>
    <dgm:cxn modelId="{31D69109-9DDB-491F-BC32-741ACBD0572B}" type="presParOf" srcId="{97B4AA4B-E485-4D9B-A2C1-057A3B8A0D09}" destId="{2EB72086-B6D9-47FC-A1C5-563DEC256BEB}" srcOrd="7" destOrd="0" presId="urn:microsoft.com/office/officeart/2005/8/layout/lProcess2"/>
    <dgm:cxn modelId="{D9F3B197-6D7C-4C17-AB99-66F79C2AC592}" type="presParOf" srcId="{97B4AA4B-E485-4D9B-A2C1-057A3B8A0D09}" destId="{3DDEB7B7-B0F4-473E-9DE7-3FE26B46E52A}" srcOrd="8" destOrd="0" presId="urn:microsoft.com/office/officeart/2005/8/layout/lProcess2"/>
    <dgm:cxn modelId="{10E8FE07-4555-49EB-8F13-81BD87555616}" type="presParOf" srcId="{97B4AA4B-E485-4D9B-A2C1-057A3B8A0D09}" destId="{1AB2820D-BFDD-4D90-AD04-0256A29745BE}" srcOrd="9" destOrd="0" presId="urn:microsoft.com/office/officeart/2005/8/layout/lProcess2"/>
    <dgm:cxn modelId="{F756DDD4-9907-4A83-A332-95A29B1773DA}" type="presParOf" srcId="{97B4AA4B-E485-4D9B-A2C1-057A3B8A0D09}" destId="{9EDBB317-0F38-454F-8035-217267A52234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B1D996C-0482-4CEA-9B9E-2FD72A670D3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C0F4237D-EB5B-4F2D-BD89-FCA7B7728050}">
      <dgm:prSet phldrT="[Text]"/>
      <dgm:spPr/>
      <dgm:t>
        <a:bodyPr/>
        <a:lstStyle/>
        <a:p>
          <a:r>
            <a:rPr lang="en-US" dirty="0"/>
            <a:t>Information provision</a:t>
          </a:r>
          <a:endParaRPr lang="en-AU" dirty="0"/>
        </a:p>
      </dgm:t>
    </dgm:pt>
    <dgm:pt modelId="{D4DA0746-4DAA-435B-89F4-00DA7A364B4D}" type="parTrans" cxnId="{9C703FFF-FCD0-42B1-BDC0-F9341F98C94D}">
      <dgm:prSet/>
      <dgm:spPr/>
      <dgm:t>
        <a:bodyPr/>
        <a:lstStyle/>
        <a:p>
          <a:endParaRPr lang="en-AU"/>
        </a:p>
      </dgm:t>
    </dgm:pt>
    <dgm:pt modelId="{57676B92-B48D-49B4-BEF7-8ABEF8489CBF}" type="sibTrans" cxnId="{9C703FFF-FCD0-42B1-BDC0-F9341F98C94D}">
      <dgm:prSet/>
      <dgm:spPr/>
      <dgm:t>
        <a:bodyPr/>
        <a:lstStyle/>
        <a:p>
          <a:endParaRPr lang="en-AU"/>
        </a:p>
      </dgm:t>
    </dgm:pt>
    <dgm:pt modelId="{DA7D8879-81ED-4F5A-B550-A9FB41392ECA}">
      <dgm:prSet phldrT="[Text]"/>
      <dgm:spPr/>
      <dgm:t>
        <a:bodyPr/>
        <a:lstStyle/>
        <a:p>
          <a:r>
            <a:rPr lang="en-AU"/>
            <a:t>Where and from whom is native seed available</a:t>
          </a:r>
        </a:p>
      </dgm:t>
    </dgm:pt>
    <dgm:pt modelId="{898B7FF5-4511-48C4-BDAD-2EC9164E72D3}" type="parTrans" cxnId="{632B1330-4DA2-45A3-802E-16F48D7A46F9}">
      <dgm:prSet/>
      <dgm:spPr/>
      <dgm:t>
        <a:bodyPr/>
        <a:lstStyle/>
        <a:p>
          <a:endParaRPr lang="en-AU"/>
        </a:p>
      </dgm:t>
    </dgm:pt>
    <dgm:pt modelId="{90F81133-3FFD-4F90-8F67-1AD20303E9C2}" type="sibTrans" cxnId="{632B1330-4DA2-45A3-802E-16F48D7A46F9}">
      <dgm:prSet/>
      <dgm:spPr/>
      <dgm:t>
        <a:bodyPr/>
        <a:lstStyle/>
        <a:p>
          <a:endParaRPr lang="en-AU"/>
        </a:p>
      </dgm:t>
    </dgm:pt>
    <dgm:pt modelId="{4A322CA1-4F39-45D3-8CDB-D6382B6268B7}">
      <dgm:prSet phldrT="[Text]"/>
      <dgm:spPr/>
      <dgm:t>
        <a:bodyPr/>
        <a:lstStyle/>
        <a:p>
          <a:r>
            <a:rPr lang="en-US" dirty="0"/>
            <a:t>Quality </a:t>
          </a:r>
          <a:r>
            <a:rPr lang="en-US"/>
            <a:t>and standards</a:t>
          </a:r>
          <a:endParaRPr lang="en-AU" dirty="0"/>
        </a:p>
      </dgm:t>
    </dgm:pt>
    <dgm:pt modelId="{B92C6788-A138-4945-94F5-525A0C06A9DC}" type="parTrans" cxnId="{7B928580-0F5B-4478-B034-7E14C814FC37}">
      <dgm:prSet/>
      <dgm:spPr/>
      <dgm:t>
        <a:bodyPr/>
        <a:lstStyle/>
        <a:p>
          <a:endParaRPr lang="en-AU"/>
        </a:p>
      </dgm:t>
    </dgm:pt>
    <dgm:pt modelId="{267F0E76-84C5-48CB-B46F-1D7FE4E3312D}" type="sibTrans" cxnId="{7B928580-0F5B-4478-B034-7E14C814FC37}">
      <dgm:prSet/>
      <dgm:spPr/>
      <dgm:t>
        <a:bodyPr/>
        <a:lstStyle/>
        <a:p>
          <a:endParaRPr lang="en-AU"/>
        </a:p>
      </dgm:t>
    </dgm:pt>
    <dgm:pt modelId="{46934485-9C57-4F51-A0B1-67CA9E70C9DE}">
      <dgm:prSet phldrT="[Text]"/>
      <dgm:spPr/>
      <dgm:t>
        <a:bodyPr/>
        <a:lstStyle/>
        <a:p>
          <a:r>
            <a:rPr lang="en-AU"/>
            <a:t>Best practice standards for using native seed</a:t>
          </a:r>
        </a:p>
      </dgm:t>
    </dgm:pt>
    <dgm:pt modelId="{C9B73FF9-486C-4693-B333-5A7C83702069}" type="parTrans" cxnId="{026D608A-041C-415F-B817-0D7BA5081123}">
      <dgm:prSet/>
      <dgm:spPr/>
      <dgm:t>
        <a:bodyPr/>
        <a:lstStyle/>
        <a:p>
          <a:endParaRPr lang="en-AU"/>
        </a:p>
      </dgm:t>
    </dgm:pt>
    <dgm:pt modelId="{3BC4BB77-F818-47D5-9B09-658E915B2D74}" type="sibTrans" cxnId="{026D608A-041C-415F-B817-0D7BA5081123}">
      <dgm:prSet/>
      <dgm:spPr/>
      <dgm:t>
        <a:bodyPr/>
        <a:lstStyle/>
        <a:p>
          <a:endParaRPr lang="en-AU"/>
        </a:p>
      </dgm:t>
    </dgm:pt>
    <dgm:pt modelId="{5F0A8542-0A38-40AD-AC8D-243B9A1014AF}">
      <dgm:prSet phldrT="[Text]"/>
      <dgm:spPr/>
      <dgm:t>
        <a:bodyPr/>
        <a:lstStyle/>
        <a:p>
          <a:r>
            <a:rPr lang="en-US" dirty="0"/>
            <a:t>Smarter regulation</a:t>
          </a:r>
          <a:endParaRPr lang="en-AU" dirty="0"/>
        </a:p>
      </dgm:t>
    </dgm:pt>
    <dgm:pt modelId="{B2DDCC4C-55C7-4CFC-A06B-A7FC7B2F55E2}" type="parTrans" cxnId="{605C8575-D64D-4F2B-814F-2B12E4187E83}">
      <dgm:prSet/>
      <dgm:spPr/>
      <dgm:t>
        <a:bodyPr/>
        <a:lstStyle/>
        <a:p>
          <a:endParaRPr lang="en-AU"/>
        </a:p>
      </dgm:t>
    </dgm:pt>
    <dgm:pt modelId="{875F7BD8-A93F-4F62-B6A4-7C3419071214}" type="sibTrans" cxnId="{605C8575-D64D-4F2B-814F-2B12E4187E83}">
      <dgm:prSet/>
      <dgm:spPr/>
      <dgm:t>
        <a:bodyPr/>
        <a:lstStyle/>
        <a:p>
          <a:endParaRPr lang="en-AU"/>
        </a:p>
      </dgm:t>
    </dgm:pt>
    <dgm:pt modelId="{7D863FB9-6853-4BC7-960D-D659E0E80043}">
      <dgm:prSet phldrT="[Text]"/>
      <dgm:spPr/>
      <dgm:t>
        <a:bodyPr/>
        <a:lstStyle/>
        <a:p>
          <a:r>
            <a:rPr lang="en-AU"/>
            <a:t>Access to and sustaining seed sources</a:t>
          </a:r>
        </a:p>
      </dgm:t>
    </dgm:pt>
    <dgm:pt modelId="{D5C02995-687C-438C-967B-E391F6522760}" type="parTrans" cxnId="{D935CDDB-9DBB-49F8-808A-4064A0212111}">
      <dgm:prSet/>
      <dgm:spPr/>
      <dgm:t>
        <a:bodyPr/>
        <a:lstStyle/>
        <a:p>
          <a:endParaRPr lang="en-AU"/>
        </a:p>
      </dgm:t>
    </dgm:pt>
    <dgm:pt modelId="{C6F4A47F-459A-446D-A8FA-650019CE1EC5}" type="sibTrans" cxnId="{D935CDDB-9DBB-49F8-808A-4064A0212111}">
      <dgm:prSet/>
      <dgm:spPr/>
      <dgm:t>
        <a:bodyPr/>
        <a:lstStyle/>
        <a:p>
          <a:endParaRPr lang="en-AU"/>
        </a:p>
      </dgm:t>
    </dgm:pt>
    <dgm:pt modelId="{9C3CE187-D4A9-481A-85B1-000904C7F334}">
      <dgm:prSet phldrT="[Text]"/>
      <dgm:spPr/>
      <dgm:t>
        <a:bodyPr/>
        <a:lstStyle/>
        <a:p>
          <a:r>
            <a:rPr lang="en-AU"/>
            <a:t>Ensuring native seed can be used widely and appropriately</a:t>
          </a:r>
        </a:p>
      </dgm:t>
    </dgm:pt>
    <dgm:pt modelId="{75E0441E-46E4-497C-B190-7B63C1B774FD}" type="parTrans" cxnId="{EFBB8090-F7D6-40F8-A285-09978B5BCE6E}">
      <dgm:prSet/>
      <dgm:spPr/>
      <dgm:t>
        <a:bodyPr/>
        <a:lstStyle/>
        <a:p>
          <a:endParaRPr lang="en-AU"/>
        </a:p>
      </dgm:t>
    </dgm:pt>
    <dgm:pt modelId="{8206B4D7-E99E-4EC7-92F1-6DE8D6F4783B}" type="sibTrans" cxnId="{EFBB8090-F7D6-40F8-A285-09978B5BCE6E}">
      <dgm:prSet/>
      <dgm:spPr/>
      <dgm:t>
        <a:bodyPr/>
        <a:lstStyle/>
        <a:p>
          <a:endParaRPr lang="en-AU"/>
        </a:p>
      </dgm:t>
    </dgm:pt>
    <dgm:pt modelId="{AD8E5315-90AD-4514-9AB4-83E4BD391CCF}">
      <dgm:prSet phldrT="[Text]"/>
      <dgm:spPr/>
      <dgm:t>
        <a:bodyPr/>
        <a:lstStyle/>
        <a:p>
          <a:r>
            <a:rPr lang="en-US" dirty="0"/>
            <a:t>Capacity building</a:t>
          </a:r>
          <a:endParaRPr lang="en-AU" dirty="0"/>
        </a:p>
      </dgm:t>
    </dgm:pt>
    <dgm:pt modelId="{24AE224C-A093-4F53-BEAB-6379D1F453FE}" type="parTrans" cxnId="{7E16B44A-32EC-40DE-B74B-7C90236EC8AB}">
      <dgm:prSet/>
      <dgm:spPr/>
      <dgm:t>
        <a:bodyPr/>
        <a:lstStyle/>
        <a:p>
          <a:endParaRPr lang="en-AU"/>
        </a:p>
      </dgm:t>
    </dgm:pt>
    <dgm:pt modelId="{2C5F211C-01BD-4C3B-95C1-FB213EEA08F5}" type="sibTrans" cxnId="{7E16B44A-32EC-40DE-B74B-7C90236EC8AB}">
      <dgm:prSet/>
      <dgm:spPr/>
      <dgm:t>
        <a:bodyPr/>
        <a:lstStyle/>
        <a:p>
          <a:endParaRPr lang="en-AU"/>
        </a:p>
      </dgm:t>
    </dgm:pt>
    <dgm:pt modelId="{E72571E6-98B1-4411-AA40-E5115A5FF95C}">
      <dgm:prSet phldrT="[Text]"/>
      <dgm:spPr/>
      <dgm:t>
        <a:bodyPr/>
        <a:lstStyle/>
        <a:p>
          <a:r>
            <a:rPr lang="en-US" dirty="0"/>
            <a:t>Research &amp; development</a:t>
          </a:r>
          <a:endParaRPr lang="en-AU" dirty="0"/>
        </a:p>
      </dgm:t>
    </dgm:pt>
    <dgm:pt modelId="{263D7C4E-C253-4B6F-AB47-E63534AD08C7}" type="parTrans" cxnId="{C1C6749F-4ABA-4152-B823-9A637E8289B8}">
      <dgm:prSet/>
      <dgm:spPr/>
      <dgm:t>
        <a:bodyPr/>
        <a:lstStyle/>
        <a:p>
          <a:endParaRPr lang="en-AU"/>
        </a:p>
      </dgm:t>
    </dgm:pt>
    <dgm:pt modelId="{4E0784E9-4965-49E4-B7B2-FD913B74BF52}" type="sibTrans" cxnId="{C1C6749F-4ABA-4152-B823-9A637E8289B8}">
      <dgm:prSet/>
      <dgm:spPr/>
      <dgm:t>
        <a:bodyPr/>
        <a:lstStyle/>
        <a:p>
          <a:endParaRPr lang="en-AU"/>
        </a:p>
      </dgm:t>
    </dgm:pt>
    <dgm:pt modelId="{5E76574D-8F38-4C89-B34F-D53597CB5A6A}">
      <dgm:prSet/>
      <dgm:spPr/>
      <dgm:t>
        <a:bodyPr/>
        <a:lstStyle/>
        <a:p>
          <a:r>
            <a:rPr lang="en-AU"/>
            <a:t>Enabling and promoting the wider use of native seeds</a:t>
          </a:r>
        </a:p>
      </dgm:t>
    </dgm:pt>
    <dgm:pt modelId="{356025F0-6895-4F6D-8704-F35FE003C439}" type="parTrans" cxnId="{75143360-F12B-45D6-9E03-2665E89A5DDE}">
      <dgm:prSet/>
      <dgm:spPr/>
      <dgm:t>
        <a:bodyPr/>
        <a:lstStyle/>
        <a:p>
          <a:endParaRPr lang="en-AU"/>
        </a:p>
      </dgm:t>
    </dgm:pt>
    <dgm:pt modelId="{396E0591-AEAF-4E23-AEBD-D658627406FB}" type="sibTrans" cxnId="{75143360-F12B-45D6-9E03-2665E89A5DDE}">
      <dgm:prSet/>
      <dgm:spPr/>
      <dgm:t>
        <a:bodyPr/>
        <a:lstStyle/>
        <a:p>
          <a:endParaRPr lang="en-AU"/>
        </a:p>
      </dgm:t>
    </dgm:pt>
    <dgm:pt modelId="{F565EE3B-1CBE-4795-B08C-2A6ABA2AD316}">
      <dgm:prSet/>
      <dgm:spPr/>
      <dgm:t>
        <a:bodyPr/>
        <a:lstStyle/>
        <a:p>
          <a:r>
            <a:rPr lang="en-AU"/>
            <a:t>Fundamental R&amp;D on properties and potential</a:t>
          </a:r>
        </a:p>
      </dgm:t>
    </dgm:pt>
    <dgm:pt modelId="{D1AA5E71-6133-44C7-BEEB-0B6C98FC4090}" type="parTrans" cxnId="{788BB7FB-3882-41C7-AA14-7EF22C718D48}">
      <dgm:prSet/>
      <dgm:spPr/>
      <dgm:t>
        <a:bodyPr/>
        <a:lstStyle/>
        <a:p>
          <a:endParaRPr lang="en-AU"/>
        </a:p>
      </dgm:t>
    </dgm:pt>
    <dgm:pt modelId="{1FACF299-4895-49D7-ABDF-8D2A3B509874}" type="sibTrans" cxnId="{788BB7FB-3882-41C7-AA14-7EF22C718D48}">
      <dgm:prSet/>
      <dgm:spPr/>
      <dgm:t>
        <a:bodyPr/>
        <a:lstStyle/>
        <a:p>
          <a:endParaRPr lang="en-AU"/>
        </a:p>
      </dgm:t>
    </dgm:pt>
    <dgm:pt modelId="{D6D3D349-4E57-4CC0-BE8C-B9D4841B4ED9}">
      <dgm:prSet/>
      <dgm:spPr/>
      <dgm:t>
        <a:bodyPr/>
        <a:lstStyle/>
        <a:p>
          <a:r>
            <a:rPr lang="en-AU"/>
            <a:t>Technology and applied R&amp;D for sector use</a:t>
          </a:r>
        </a:p>
      </dgm:t>
    </dgm:pt>
    <dgm:pt modelId="{1345C4D3-1D3E-4C19-94D7-43731FD91D30}" type="parTrans" cxnId="{0CC75803-F863-4020-ADF7-B268DC74126C}">
      <dgm:prSet/>
      <dgm:spPr/>
      <dgm:t>
        <a:bodyPr/>
        <a:lstStyle/>
        <a:p>
          <a:endParaRPr lang="en-AU"/>
        </a:p>
      </dgm:t>
    </dgm:pt>
    <dgm:pt modelId="{8A917668-9791-4E47-8520-75186C715933}" type="sibTrans" cxnId="{0CC75803-F863-4020-ADF7-B268DC74126C}">
      <dgm:prSet/>
      <dgm:spPr/>
      <dgm:t>
        <a:bodyPr/>
        <a:lstStyle/>
        <a:p>
          <a:endParaRPr lang="en-AU"/>
        </a:p>
      </dgm:t>
    </dgm:pt>
    <dgm:pt modelId="{1472F3A5-F4F5-4045-B128-18DE9083E5D0}">
      <dgm:prSet/>
      <dgm:spPr/>
      <dgm:t>
        <a:bodyPr/>
        <a:lstStyle/>
        <a:p>
          <a:r>
            <a:rPr lang="en-AU"/>
            <a:t>Where and when is native seed needed</a:t>
          </a:r>
        </a:p>
      </dgm:t>
    </dgm:pt>
    <dgm:pt modelId="{E5B4ED1E-25CD-456D-8076-EF4CAFBB6135}" type="parTrans" cxnId="{89F9868C-C213-41B2-93E5-4AC58B1F7975}">
      <dgm:prSet/>
      <dgm:spPr/>
      <dgm:t>
        <a:bodyPr/>
        <a:lstStyle/>
        <a:p>
          <a:endParaRPr lang="en-AU"/>
        </a:p>
      </dgm:t>
    </dgm:pt>
    <dgm:pt modelId="{73786BB5-9E29-49AF-8A36-BC5C608D8FF1}" type="sibTrans" cxnId="{89F9868C-C213-41B2-93E5-4AC58B1F7975}">
      <dgm:prSet/>
      <dgm:spPr/>
      <dgm:t>
        <a:bodyPr/>
        <a:lstStyle/>
        <a:p>
          <a:endParaRPr lang="en-AU"/>
        </a:p>
      </dgm:t>
    </dgm:pt>
    <dgm:pt modelId="{F796AFE0-DEC8-47DF-BF8C-75D626BA7D9F}">
      <dgm:prSet/>
      <dgm:spPr/>
      <dgm:t>
        <a:bodyPr/>
        <a:lstStyle/>
        <a:p>
          <a:r>
            <a:rPr lang="en-AU"/>
            <a:t>What is the quality of available native seed</a:t>
          </a:r>
        </a:p>
      </dgm:t>
    </dgm:pt>
    <dgm:pt modelId="{6210565C-C5B1-41ED-8C6E-7B386E2C08B4}" type="parTrans" cxnId="{A853EE09-0A30-40D2-BCA7-CD36604C9C95}">
      <dgm:prSet/>
      <dgm:spPr/>
      <dgm:t>
        <a:bodyPr/>
        <a:lstStyle/>
        <a:p>
          <a:endParaRPr lang="en-AU"/>
        </a:p>
      </dgm:t>
    </dgm:pt>
    <dgm:pt modelId="{352DF4B3-E439-4B74-81B1-AAE9584B0CD4}" type="sibTrans" cxnId="{A853EE09-0A30-40D2-BCA7-CD36604C9C95}">
      <dgm:prSet/>
      <dgm:spPr/>
      <dgm:t>
        <a:bodyPr/>
        <a:lstStyle/>
        <a:p>
          <a:endParaRPr lang="en-AU"/>
        </a:p>
      </dgm:t>
    </dgm:pt>
    <dgm:pt modelId="{45610A7B-5A82-4891-91A3-A09EA4CC58C1}">
      <dgm:prSet/>
      <dgm:spPr/>
      <dgm:t>
        <a:bodyPr/>
        <a:lstStyle/>
        <a:p>
          <a:r>
            <a:rPr lang="en-AU"/>
            <a:t>Developing skills and infrastructure to sustain/expand</a:t>
          </a:r>
        </a:p>
      </dgm:t>
    </dgm:pt>
    <dgm:pt modelId="{D607E80D-D76C-46DD-8935-101D9BBF4082}" type="parTrans" cxnId="{EE73A77E-FD15-4F22-BF98-3036548950F0}">
      <dgm:prSet/>
      <dgm:spPr/>
      <dgm:t>
        <a:bodyPr/>
        <a:lstStyle/>
        <a:p>
          <a:endParaRPr lang="en-AU"/>
        </a:p>
      </dgm:t>
    </dgm:pt>
    <dgm:pt modelId="{82E7C79B-5D58-49D5-818C-618B6AA1FCD9}" type="sibTrans" cxnId="{EE73A77E-FD15-4F22-BF98-3036548950F0}">
      <dgm:prSet/>
      <dgm:spPr/>
      <dgm:t>
        <a:bodyPr/>
        <a:lstStyle/>
        <a:p>
          <a:endParaRPr lang="en-AU"/>
        </a:p>
      </dgm:t>
    </dgm:pt>
    <dgm:pt modelId="{97706434-3920-43A1-AD25-7A9C71CFACE3}" type="pres">
      <dgm:prSet presAssocID="{3B1D996C-0482-4CEA-9B9E-2FD72A670D3F}" presName="theList" presStyleCnt="0">
        <dgm:presLayoutVars>
          <dgm:dir/>
          <dgm:animLvl val="lvl"/>
          <dgm:resizeHandles val="exact"/>
        </dgm:presLayoutVars>
      </dgm:prSet>
      <dgm:spPr/>
    </dgm:pt>
    <dgm:pt modelId="{4FF79918-B4F4-4B02-A7F8-A84EBC08E64B}" type="pres">
      <dgm:prSet presAssocID="{C0F4237D-EB5B-4F2D-BD89-FCA7B7728050}" presName="compNode" presStyleCnt="0"/>
      <dgm:spPr/>
    </dgm:pt>
    <dgm:pt modelId="{9BC1EE2E-D77A-4B13-848F-B586373880D2}" type="pres">
      <dgm:prSet presAssocID="{C0F4237D-EB5B-4F2D-BD89-FCA7B7728050}" presName="aNode" presStyleLbl="bgShp" presStyleIdx="0" presStyleCnt="5"/>
      <dgm:spPr/>
    </dgm:pt>
    <dgm:pt modelId="{C74EDDC2-9EAC-4113-974D-3B208AC55F17}" type="pres">
      <dgm:prSet presAssocID="{C0F4237D-EB5B-4F2D-BD89-FCA7B7728050}" presName="textNode" presStyleLbl="bgShp" presStyleIdx="0" presStyleCnt="5"/>
      <dgm:spPr/>
    </dgm:pt>
    <dgm:pt modelId="{AE080A52-A4E1-4DF6-B34B-03B88EDC18EA}" type="pres">
      <dgm:prSet presAssocID="{C0F4237D-EB5B-4F2D-BD89-FCA7B7728050}" presName="compChildNode" presStyleCnt="0"/>
      <dgm:spPr/>
    </dgm:pt>
    <dgm:pt modelId="{A0A8F507-6AD7-4288-9516-74BABDAC87E7}" type="pres">
      <dgm:prSet presAssocID="{C0F4237D-EB5B-4F2D-BD89-FCA7B7728050}" presName="theInnerList" presStyleCnt="0"/>
      <dgm:spPr/>
    </dgm:pt>
    <dgm:pt modelId="{2C4988A9-70E8-4213-BBED-7FBACE6EF8CA}" type="pres">
      <dgm:prSet presAssocID="{1472F3A5-F4F5-4045-B128-18DE9083E5D0}" presName="childNode" presStyleLbl="node1" presStyleIdx="0" presStyleCnt="10">
        <dgm:presLayoutVars>
          <dgm:bulletEnabled val="1"/>
        </dgm:presLayoutVars>
      </dgm:prSet>
      <dgm:spPr/>
    </dgm:pt>
    <dgm:pt modelId="{108A3A91-8952-4ACE-B6F7-FDDCE429C4A3}" type="pres">
      <dgm:prSet presAssocID="{1472F3A5-F4F5-4045-B128-18DE9083E5D0}" presName="aSpace2" presStyleCnt="0"/>
      <dgm:spPr/>
    </dgm:pt>
    <dgm:pt modelId="{40C905E5-CDA9-463A-85A0-4550FC8E7142}" type="pres">
      <dgm:prSet presAssocID="{DA7D8879-81ED-4F5A-B550-A9FB41392ECA}" presName="childNode" presStyleLbl="node1" presStyleIdx="1" presStyleCnt="10">
        <dgm:presLayoutVars>
          <dgm:bulletEnabled val="1"/>
        </dgm:presLayoutVars>
      </dgm:prSet>
      <dgm:spPr/>
    </dgm:pt>
    <dgm:pt modelId="{ACB8E1A2-9DD5-452E-B0D1-73D485F2B88A}" type="pres">
      <dgm:prSet presAssocID="{C0F4237D-EB5B-4F2D-BD89-FCA7B7728050}" presName="aSpace" presStyleCnt="0"/>
      <dgm:spPr/>
    </dgm:pt>
    <dgm:pt modelId="{643B14F7-15B7-4C37-BD69-409E9D063D46}" type="pres">
      <dgm:prSet presAssocID="{4A322CA1-4F39-45D3-8CDB-D6382B6268B7}" presName="compNode" presStyleCnt="0"/>
      <dgm:spPr/>
    </dgm:pt>
    <dgm:pt modelId="{2802F463-41D2-4D86-8BC7-C2C44163C667}" type="pres">
      <dgm:prSet presAssocID="{4A322CA1-4F39-45D3-8CDB-D6382B6268B7}" presName="aNode" presStyleLbl="bgShp" presStyleIdx="1" presStyleCnt="5"/>
      <dgm:spPr/>
    </dgm:pt>
    <dgm:pt modelId="{AB61E0A3-D3DB-40F5-A2C2-4707B0D1B7FB}" type="pres">
      <dgm:prSet presAssocID="{4A322CA1-4F39-45D3-8CDB-D6382B6268B7}" presName="textNode" presStyleLbl="bgShp" presStyleIdx="1" presStyleCnt="5"/>
      <dgm:spPr/>
    </dgm:pt>
    <dgm:pt modelId="{646FE317-7D9B-43BC-8925-B1D2A9F3F6D3}" type="pres">
      <dgm:prSet presAssocID="{4A322CA1-4F39-45D3-8CDB-D6382B6268B7}" presName="compChildNode" presStyleCnt="0"/>
      <dgm:spPr/>
    </dgm:pt>
    <dgm:pt modelId="{21AA0631-49AF-4EA9-86DB-69AF1F65B946}" type="pres">
      <dgm:prSet presAssocID="{4A322CA1-4F39-45D3-8CDB-D6382B6268B7}" presName="theInnerList" presStyleCnt="0"/>
      <dgm:spPr/>
    </dgm:pt>
    <dgm:pt modelId="{9F37A846-D76E-4E0C-95F8-449CB15F02AC}" type="pres">
      <dgm:prSet presAssocID="{F796AFE0-DEC8-47DF-BF8C-75D626BA7D9F}" presName="childNode" presStyleLbl="node1" presStyleIdx="2" presStyleCnt="10">
        <dgm:presLayoutVars>
          <dgm:bulletEnabled val="1"/>
        </dgm:presLayoutVars>
      </dgm:prSet>
      <dgm:spPr/>
    </dgm:pt>
    <dgm:pt modelId="{06CFC13F-74B1-4C7C-88DD-91B99FBB1ACE}" type="pres">
      <dgm:prSet presAssocID="{F796AFE0-DEC8-47DF-BF8C-75D626BA7D9F}" presName="aSpace2" presStyleCnt="0"/>
      <dgm:spPr/>
    </dgm:pt>
    <dgm:pt modelId="{BC605849-D49C-4B4A-A4F4-6C6183E8928A}" type="pres">
      <dgm:prSet presAssocID="{46934485-9C57-4F51-A0B1-67CA9E70C9DE}" presName="childNode" presStyleLbl="node1" presStyleIdx="3" presStyleCnt="10">
        <dgm:presLayoutVars>
          <dgm:bulletEnabled val="1"/>
        </dgm:presLayoutVars>
      </dgm:prSet>
      <dgm:spPr/>
    </dgm:pt>
    <dgm:pt modelId="{3025EFE4-DA3F-465C-89AF-2E1510034DFC}" type="pres">
      <dgm:prSet presAssocID="{4A322CA1-4F39-45D3-8CDB-D6382B6268B7}" presName="aSpace" presStyleCnt="0"/>
      <dgm:spPr/>
    </dgm:pt>
    <dgm:pt modelId="{7976C052-FF30-49DC-B5DF-E12D57B2F69B}" type="pres">
      <dgm:prSet presAssocID="{5F0A8542-0A38-40AD-AC8D-243B9A1014AF}" presName="compNode" presStyleCnt="0"/>
      <dgm:spPr/>
    </dgm:pt>
    <dgm:pt modelId="{3994FDC2-F1EF-4E75-8D1F-157D6A2B65E8}" type="pres">
      <dgm:prSet presAssocID="{5F0A8542-0A38-40AD-AC8D-243B9A1014AF}" presName="aNode" presStyleLbl="bgShp" presStyleIdx="2" presStyleCnt="5"/>
      <dgm:spPr/>
    </dgm:pt>
    <dgm:pt modelId="{267893D8-76A9-4928-A1C7-8B0E8D406ED1}" type="pres">
      <dgm:prSet presAssocID="{5F0A8542-0A38-40AD-AC8D-243B9A1014AF}" presName="textNode" presStyleLbl="bgShp" presStyleIdx="2" presStyleCnt="5"/>
      <dgm:spPr/>
    </dgm:pt>
    <dgm:pt modelId="{D2D513C2-9F53-41A1-9719-7CC1892B76D9}" type="pres">
      <dgm:prSet presAssocID="{5F0A8542-0A38-40AD-AC8D-243B9A1014AF}" presName="compChildNode" presStyleCnt="0"/>
      <dgm:spPr/>
    </dgm:pt>
    <dgm:pt modelId="{52682B19-FD54-4CF8-BE0D-EB78EC1A8923}" type="pres">
      <dgm:prSet presAssocID="{5F0A8542-0A38-40AD-AC8D-243B9A1014AF}" presName="theInnerList" presStyleCnt="0"/>
      <dgm:spPr/>
    </dgm:pt>
    <dgm:pt modelId="{C3BFD365-554D-4932-95D2-7DEF42181F9A}" type="pres">
      <dgm:prSet presAssocID="{7D863FB9-6853-4BC7-960D-D659E0E80043}" presName="childNode" presStyleLbl="node1" presStyleIdx="4" presStyleCnt="10">
        <dgm:presLayoutVars>
          <dgm:bulletEnabled val="1"/>
        </dgm:presLayoutVars>
      </dgm:prSet>
      <dgm:spPr/>
    </dgm:pt>
    <dgm:pt modelId="{A17083D0-54FC-4169-ACA7-488A6D5D97BC}" type="pres">
      <dgm:prSet presAssocID="{7D863FB9-6853-4BC7-960D-D659E0E80043}" presName="aSpace2" presStyleCnt="0"/>
      <dgm:spPr/>
    </dgm:pt>
    <dgm:pt modelId="{C3D0D8F4-579B-42E0-8009-1D3AB31760DD}" type="pres">
      <dgm:prSet presAssocID="{9C3CE187-D4A9-481A-85B1-000904C7F334}" presName="childNode" presStyleLbl="node1" presStyleIdx="5" presStyleCnt="10">
        <dgm:presLayoutVars>
          <dgm:bulletEnabled val="1"/>
        </dgm:presLayoutVars>
      </dgm:prSet>
      <dgm:spPr/>
    </dgm:pt>
    <dgm:pt modelId="{4DCCB7BB-A6C5-4A61-A2AE-1171FFCF61AA}" type="pres">
      <dgm:prSet presAssocID="{5F0A8542-0A38-40AD-AC8D-243B9A1014AF}" presName="aSpace" presStyleCnt="0"/>
      <dgm:spPr/>
    </dgm:pt>
    <dgm:pt modelId="{A4204868-9C76-473F-9EE3-6BDC018EBB89}" type="pres">
      <dgm:prSet presAssocID="{AD8E5315-90AD-4514-9AB4-83E4BD391CCF}" presName="compNode" presStyleCnt="0"/>
      <dgm:spPr/>
    </dgm:pt>
    <dgm:pt modelId="{50AB163E-D774-471F-B436-D6AE36645FB9}" type="pres">
      <dgm:prSet presAssocID="{AD8E5315-90AD-4514-9AB4-83E4BD391CCF}" presName="aNode" presStyleLbl="bgShp" presStyleIdx="3" presStyleCnt="5"/>
      <dgm:spPr/>
    </dgm:pt>
    <dgm:pt modelId="{5697D4F2-E7D0-4B21-A9CC-25A3BDDB68D5}" type="pres">
      <dgm:prSet presAssocID="{AD8E5315-90AD-4514-9AB4-83E4BD391CCF}" presName="textNode" presStyleLbl="bgShp" presStyleIdx="3" presStyleCnt="5"/>
      <dgm:spPr/>
    </dgm:pt>
    <dgm:pt modelId="{2B79F37D-5CED-4972-A83C-90BF780F47D3}" type="pres">
      <dgm:prSet presAssocID="{AD8E5315-90AD-4514-9AB4-83E4BD391CCF}" presName="compChildNode" presStyleCnt="0"/>
      <dgm:spPr/>
    </dgm:pt>
    <dgm:pt modelId="{87379B56-4EC1-4430-87BB-56610575C2C9}" type="pres">
      <dgm:prSet presAssocID="{AD8E5315-90AD-4514-9AB4-83E4BD391CCF}" presName="theInnerList" presStyleCnt="0"/>
      <dgm:spPr/>
    </dgm:pt>
    <dgm:pt modelId="{29F2E835-03E9-4476-8C31-092C27279F18}" type="pres">
      <dgm:prSet presAssocID="{45610A7B-5A82-4891-91A3-A09EA4CC58C1}" presName="childNode" presStyleLbl="node1" presStyleIdx="6" presStyleCnt="10">
        <dgm:presLayoutVars>
          <dgm:bulletEnabled val="1"/>
        </dgm:presLayoutVars>
      </dgm:prSet>
      <dgm:spPr/>
    </dgm:pt>
    <dgm:pt modelId="{10C23462-2E82-43AF-A771-890C0FC9963B}" type="pres">
      <dgm:prSet presAssocID="{45610A7B-5A82-4891-91A3-A09EA4CC58C1}" presName="aSpace2" presStyleCnt="0"/>
      <dgm:spPr/>
    </dgm:pt>
    <dgm:pt modelId="{C078D853-C440-40F6-B23C-43F4326B540A}" type="pres">
      <dgm:prSet presAssocID="{5E76574D-8F38-4C89-B34F-D53597CB5A6A}" presName="childNode" presStyleLbl="node1" presStyleIdx="7" presStyleCnt="10">
        <dgm:presLayoutVars>
          <dgm:bulletEnabled val="1"/>
        </dgm:presLayoutVars>
      </dgm:prSet>
      <dgm:spPr/>
    </dgm:pt>
    <dgm:pt modelId="{DB2F050D-E0F2-4BB6-B832-2EC858E1DE0A}" type="pres">
      <dgm:prSet presAssocID="{AD8E5315-90AD-4514-9AB4-83E4BD391CCF}" presName="aSpace" presStyleCnt="0"/>
      <dgm:spPr/>
    </dgm:pt>
    <dgm:pt modelId="{EF274C90-119F-4BE9-9103-3A3932088A1E}" type="pres">
      <dgm:prSet presAssocID="{E72571E6-98B1-4411-AA40-E5115A5FF95C}" presName="compNode" presStyleCnt="0"/>
      <dgm:spPr/>
    </dgm:pt>
    <dgm:pt modelId="{2AE99A30-08C2-4155-8242-9BFDC97C2F11}" type="pres">
      <dgm:prSet presAssocID="{E72571E6-98B1-4411-AA40-E5115A5FF95C}" presName="aNode" presStyleLbl="bgShp" presStyleIdx="4" presStyleCnt="5"/>
      <dgm:spPr/>
    </dgm:pt>
    <dgm:pt modelId="{9956A9CF-63DE-4718-89DD-4DA1E9929856}" type="pres">
      <dgm:prSet presAssocID="{E72571E6-98B1-4411-AA40-E5115A5FF95C}" presName="textNode" presStyleLbl="bgShp" presStyleIdx="4" presStyleCnt="5"/>
      <dgm:spPr/>
    </dgm:pt>
    <dgm:pt modelId="{51718F44-30AC-4E37-8EBE-388BE8B359B8}" type="pres">
      <dgm:prSet presAssocID="{E72571E6-98B1-4411-AA40-E5115A5FF95C}" presName="compChildNode" presStyleCnt="0"/>
      <dgm:spPr/>
    </dgm:pt>
    <dgm:pt modelId="{6C339A91-355A-49BF-9FDC-326DA3CA4B98}" type="pres">
      <dgm:prSet presAssocID="{E72571E6-98B1-4411-AA40-E5115A5FF95C}" presName="theInnerList" presStyleCnt="0"/>
      <dgm:spPr/>
    </dgm:pt>
    <dgm:pt modelId="{C94B47CB-AAA8-4010-8255-D6CDDEF361ED}" type="pres">
      <dgm:prSet presAssocID="{F565EE3B-1CBE-4795-B08C-2A6ABA2AD316}" presName="childNode" presStyleLbl="node1" presStyleIdx="8" presStyleCnt="10">
        <dgm:presLayoutVars>
          <dgm:bulletEnabled val="1"/>
        </dgm:presLayoutVars>
      </dgm:prSet>
      <dgm:spPr/>
    </dgm:pt>
    <dgm:pt modelId="{D2831C1A-8F96-4133-8F3D-D3AD667A39B4}" type="pres">
      <dgm:prSet presAssocID="{F565EE3B-1CBE-4795-B08C-2A6ABA2AD316}" presName="aSpace2" presStyleCnt="0"/>
      <dgm:spPr/>
    </dgm:pt>
    <dgm:pt modelId="{43EB2E80-349B-4ABF-A676-709D1EDA533D}" type="pres">
      <dgm:prSet presAssocID="{D6D3D349-4E57-4CC0-BE8C-B9D4841B4ED9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0CC75803-F863-4020-ADF7-B268DC74126C}" srcId="{E72571E6-98B1-4411-AA40-E5115A5FF95C}" destId="{D6D3D349-4E57-4CC0-BE8C-B9D4841B4ED9}" srcOrd="1" destOrd="0" parTransId="{1345C4D3-1D3E-4C19-94D7-43731FD91D30}" sibTransId="{8A917668-9791-4E47-8520-75186C715933}"/>
    <dgm:cxn modelId="{50CA6507-B81E-46EA-8087-33DF62592006}" type="presOf" srcId="{7D863FB9-6853-4BC7-960D-D659E0E80043}" destId="{C3BFD365-554D-4932-95D2-7DEF42181F9A}" srcOrd="0" destOrd="0" presId="urn:microsoft.com/office/officeart/2005/8/layout/lProcess2"/>
    <dgm:cxn modelId="{A853EE09-0A30-40D2-BCA7-CD36604C9C95}" srcId="{4A322CA1-4F39-45D3-8CDB-D6382B6268B7}" destId="{F796AFE0-DEC8-47DF-BF8C-75D626BA7D9F}" srcOrd="0" destOrd="0" parTransId="{6210565C-C5B1-41ED-8C6E-7B386E2C08B4}" sibTransId="{352DF4B3-E439-4B74-81B1-AAE9584B0CD4}"/>
    <dgm:cxn modelId="{91034928-EB66-42F9-937D-54EE98037493}" type="presOf" srcId="{F796AFE0-DEC8-47DF-BF8C-75D626BA7D9F}" destId="{9F37A846-D76E-4E0C-95F8-449CB15F02AC}" srcOrd="0" destOrd="0" presId="urn:microsoft.com/office/officeart/2005/8/layout/lProcess2"/>
    <dgm:cxn modelId="{FA07562C-EC80-404A-AD9B-D762728A9656}" type="presOf" srcId="{5F0A8542-0A38-40AD-AC8D-243B9A1014AF}" destId="{267893D8-76A9-4928-A1C7-8B0E8D406ED1}" srcOrd="1" destOrd="0" presId="urn:microsoft.com/office/officeart/2005/8/layout/lProcess2"/>
    <dgm:cxn modelId="{632B1330-4DA2-45A3-802E-16F48D7A46F9}" srcId="{C0F4237D-EB5B-4F2D-BD89-FCA7B7728050}" destId="{DA7D8879-81ED-4F5A-B550-A9FB41392ECA}" srcOrd="1" destOrd="0" parTransId="{898B7FF5-4511-48C4-BDAD-2EC9164E72D3}" sibTransId="{90F81133-3FFD-4F90-8F67-1AD20303E9C2}"/>
    <dgm:cxn modelId="{63B0FD3C-A975-4276-B426-F2AB5D8B1688}" type="presOf" srcId="{AD8E5315-90AD-4514-9AB4-83E4BD391CCF}" destId="{50AB163E-D774-471F-B436-D6AE36645FB9}" srcOrd="0" destOrd="0" presId="urn:microsoft.com/office/officeart/2005/8/layout/lProcess2"/>
    <dgm:cxn modelId="{75143360-F12B-45D6-9E03-2665E89A5DDE}" srcId="{AD8E5315-90AD-4514-9AB4-83E4BD391CCF}" destId="{5E76574D-8F38-4C89-B34F-D53597CB5A6A}" srcOrd="1" destOrd="0" parTransId="{356025F0-6895-4F6D-8704-F35FE003C439}" sibTransId="{396E0591-AEAF-4E23-AEBD-D658627406FB}"/>
    <dgm:cxn modelId="{32EFF944-7F81-4CA6-BB30-43568CE916D8}" type="presOf" srcId="{5E76574D-8F38-4C89-B34F-D53597CB5A6A}" destId="{C078D853-C440-40F6-B23C-43F4326B540A}" srcOrd="0" destOrd="0" presId="urn:microsoft.com/office/officeart/2005/8/layout/lProcess2"/>
    <dgm:cxn modelId="{7E16B44A-32EC-40DE-B74B-7C90236EC8AB}" srcId="{3B1D996C-0482-4CEA-9B9E-2FD72A670D3F}" destId="{AD8E5315-90AD-4514-9AB4-83E4BD391CCF}" srcOrd="3" destOrd="0" parTransId="{24AE224C-A093-4F53-BEAB-6379D1F453FE}" sibTransId="{2C5F211C-01BD-4C3B-95C1-FB213EEA08F5}"/>
    <dgm:cxn modelId="{887FA04C-4746-43E4-9A95-47B9EC6CAF57}" type="presOf" srcId="{4A322CA1-4F39-45D3-8CDB-D6382B6268B7}" destId="{2802F463-41D2-4D86-8BC7-C2C44163C667}" srcOrd="0" destOrd="0" presId="urn:microsoft.com/office/officeart/2005/8/layout/lProcess2"/>
    <dgm:cxn modelId="{83EC756D-2252-49AC-8953-9B2101DA790F}" type="presOf" srcId="{1472F3A5-F4F5-4045-B128-18DE9083E5D0}" destId="{2C4988A9-70E8-4213-BBED-7FBACE6EF8CA}" srcOrd="0" destOrd="0" presId="urn:microsoft.com/office/officeart/2005/8/layout/lProcess2"/>
    <dgm:cxn modelId="{0E88C54E-7B91-4CE6-9FA1-C79D2F39541C}" type="presOf" srcId="{46934485-9C57-4F51-A0B1-67CA9E70C9DE}" destId="{BC605849-D49C-4B4A-A4F4-6C6183E8928A}" srcOrd="0" destOrd="0" presId="urn:microsoft.com/office/officeart/2005/8/layout/lProcess2"/>
    <dgm:cxn modelId="{16D0504F-3589-4141-B561-CA05A331E80A}" type="presOf" srcId="{3B1D996C-0482-4CEA-9B9E-2FD72A670D3F}" destId="{97706434-3920-43A1-AD25-7A9C71CFACE3}" srcOrd="0" destOrd="0" presId="urn:microsoft.com/office/officeart/2005/8/layout/lProcess2"/>
    <dgm:cxn modelId="{DCD9934F-6041-4654-8444-69E0CCF21F37}" type="presOf" srcId="{5F0A8542-0A38-40AD-AC8D-243B9A1014AF}" destId="{3994FDC2-F1EF-4E75-8D1F-157D6A2B65E8}" srcOrd="0" destOrd="0" presId="urn:microsoft.com/office/officeart/2005/8/layout/lProcess2"/>
    <dgm:cxn modelId="{605C8575-D64D-4F2B-814F-2B12E4187E83}" srcId="{3B1D996C-0482-4CEA-9B9E-2FD72A670D3F}" destId="{5F0A8542-0A38-40AD-AC8D-243B9A1014AF}" srcOrd="2" destOrd="0" parTransId="{B2DDCC4C-55C7-4CFC-A06B-A7FC7B2F55E2}" sibTransId="{875F7BD8-A93F-4F62-B6A4-7C3419071214}"/>
    <dgm:cxn modelId="{6DE61677-2B56-4E5A-88AF-32AFBE82DA33}" type="presOf" srcId="{D6D3D349-4E57-4CC0-BE8C-B9D4841B4ED9}" destId="{43EB2E80-349B-4ABF-A676-709D1EDA533D}" srcOrd="0" destOrd="0" presId="urn:microsoft.com/office/officeart/2005/8/layout/lProcess2"/>
    <dgm:cxn modelId="{82A34A7B-528B-416E-8CE3-DE4855AF1BCA}" type="presOf" srcId="{4A322CA1-4F39-45D3-8CDB-D6382B6268B7}" destId="{AB61E0A3-D3DB-40F5-A2C2-4707B0D1B7FB}" srcOrd="1" destOrd="0" presId="urn:microsoft.com/office/officeart/2005/8/layout/lProcess2"/>
    <dgm:cxn modelId="{EE73A77E-FD15-4F22-BF98-3036548950F0}" srcId="{AD8E5315-90AD-4514-9AB4-83E4BD391CCF}" destId="{45610A7B-5A82-4891-91A3-A09EA4CC58C1}" srcOrd="0" destOrd="0" parTransId="{D607E80D-D76C-46DD-8935-101D9BBF4082}" sibTransId="{82E7C79B-5D58-49D5-818C-618B6AA1FCD9}"/>
    <dgm:cxn modelId="{7B928580-0F5B-4478-B034-7E14C814FC37}" srcId="{3B1D996C-0482-4CEA-9B9E-2FD72A670D3F}" destId="{4A322CA1-4F39-45D3-8CDB-D6382B6268B7}" srcOrd="1" destOrd="0" parTransId="{B92C6788-A138-4945-94F5-525A0C06A9DC}" sibTransId="{267F0E76-84C5-48CB-B46F-1D7FE4E3312D}"/>
    <dgm:cxn modelId="{026D608A-041C-415F-B817-0D7BA5081123}" srcId="{4A322CA1-4F39-45D3-8CDB-D6382B6268B7}" destId="{46934485-9C57-4F51-A0B1-67CA9E70C9DE}" srcOrd="1" destOrd="0" parTransId="{C9B73FF9-486C-4693-B333-5A7C83702069}" sibTransId="{3BC4BB77-F818-47D5-9B09-658E915B2D74}"/>
    <dgm:cxn modelId="{7CC9AF8A-02D2-4B57-BD5C-399F3721D3E8}" type="presOf" srcId="{E72571E6-98B1-4411-AA40-E5115A5FF95C}" destId="{9956A9CF-63DE-4718-89DD-4DA1E9929856}" srcOrd="1" destOrd="0" presId="urn:microsoft.com/office/officeart/2005/8/layout/lProcess2"/>
    <dgm:cxn modelId="{89F9868C-C213-41B2-93E5-4AC58B1F7975}" srcId="{C0F4237D-EB5B-4F2D-BD89-FCA7B7728050}" destId="{1472F3A5-F4F5-4045-B128-18DE9083E5D0}" srcOrd="0" destOrd="0" parTransId="{E5B4ED1E-25CD-456D-8076-EF4CAFBB6135}" sibTransId="{73786BB5-9E29-49AF-8A36-BC5C608D8FF1}"/>
    <dgm:cxn modelId="{EFBB8090-F7D6-40F8-A285-09978B5BCE6E}" srcId="{5F0A8542-0A38-40AD-AC8D-243B9A1014AF}" destId="{9C3CE187-D4A9-481A-85B1-000904C7F334}" srcOrd="1" destOrd="0" parTransId="{75E0441E-46E4-497C-B190-7B63C1B774FD}" sibTransId="{8206B4D7-E99E-4EC7-92F1-6DE8D6F4783B}"/>
    <dgm:cxn modelId="{ACDC8A9D-AD27-464F-8B52-58CC2E5C35CE}" type="presOf" srcId="{45610A7B-5A82-4891-91A3-A09EA4CC58C1}" destId="{29F2E835-03E9-4476-8C31-092C27279F18}" srcOrd="0" destOrd="0" presId="urn:microsoft.com/office/officeart/2005/8/layout/lProcess2"/>
    <dgm:cxn modelId="{C8865A9E-34E3-4317-9614-5963D6173F4B}" type="presOf" srcId="{AD8E5315-90AD-4514-9AB4-83E4BD391CCF}" destId="{5697D4F2-E7D0-4B21-A9CC-25A3BDDB68D5}" srcOrd="1" destOrd="0" presId="urn:microsoft.com/office/officeart/2005/8/layout/lProcess2"/>
    <dgm:cxn modelId="{C1C6749F-4ABA-4152-B823-9A637E8289B8}" srcId="{3B1D996C-0482-4CEA-9B9E-2FD72A670D3F}" destId="{E72571E6-98B1-4411-AA40-E5115A5FF95C}" srcOrd="4" destOrd="0" parTransId="{263D7C4E-C253-4B6F-AB47-E63534AD08C7}" sibTransId="{4E0784E9-4965-49E4-B7B2-FD913B74BF52}"/>
    <dgm:cxn modelId="{6D6383A3-0A54-4740-B8F4-377EF2DC0023}" type="presOf" srcId="{E72571E6-98B1-4411-AA40-E5115A5FF95C}" destId="{2AE99A30-08C2-4155-8242-9BFDC97C2F11}" srcOrd="0" destOrd="0" presId="urn:microsoft.com/office/officeart/2005/8/layout/lProcess2"/>
    <dgm:cxn modelId="{FA7B59BA-16A1-4F53-8185-699AE79A4DFB}" type="presOf" srcId="{9C3CE187-D4A9-481A-85B1-000904C7F334}" destId="{C3D0D8F4-579B-42E0-8009-1D3AB31760DD}" srcOrd="0" destOrd="0" presId="urn:microsoft.com/office/officeart/2005/8/layout/lProcess2"/>
    <dgm:cxn modelId="{C82F61BB-B793-4A49-BB51-1E849058555D}" type="presOf" srcId="{C0F4237D-EB5B-4F2D-BD89-FCA7B7728050}" destId="{C74EDDC2-9EAC-4113-974D-3B208AC55F17}" srcOrd="1" destOrd="0" presId="urn:microsoft.com/office/officeart/2005/8/layout/lProcess2"/>
    <dgm:cxn modelId="{566C77BB-0098-472F-82E6-7183B8777F51}" type="presOf" srcId="{F565EE3B-1CBE-4795-B08C-2A6ABA2AD316}" destId="{C94B47CB-AAA8-4010-8255-D6CDDEF361ED}" srcOrd="0" destOrd="0" presId="urn:microsoft.com/office/officeart/2005/8/layout/lProcess2"/>
    <dgm:cxn modelId="{54F9F1C0-DE66-4659-A7E4-AC9AB7C6C346}" type="presOf" srcId="{C0F4237D-EB5B-4F2D-BD89-FCA7B7728050}" destId="{9BC1EE2E-D77A-4B13-848F-B586373880D2}" srcOrd="0" destOrd="0" presId="urn:microsoft.com/office/officeart/2005/8/layout/lProcess2"/>
    <dgm:cxn modelId="{D935CDDB-9DBB-49F8-808A-4064A0212111}" srcId="{5F0A8542-0A38-40AD-AC8D-243B9A1014AF}" destId="{7D863FB9-6853-4BC7-960D-D659E0E80043}" srcOrd="0" destOrd="0" parTransId="{D5C02995-687C-438C-967B-E391F6522760}" sibTransId="{C6F4A47F-459A-446D-A8FA-650019CE1EC5}"/>
    <dgm:cxn modelId="{788BB7FB-3882-41C7-AA14-7EF22C718D48}" srcId="{E72571E6-98B1-4411-AA40-E5115A5FF95C}" destId="{F565EE3B-1CBE-4795-B08C-2A6ABA2AD316}" srcOrd="0" destOrd="0" parTransId="{D1AA5E71-6133-44C7-BEEB-0B6C98FC4090}" sibTransId="{1FACF299-4895-49D7-ABDF-8D2A3B509874}"/>
    <dgm:cxn modelId="{E178B9FC-CDD5-45F7-862C-843C99615F69}" type="presOf" srcId="{DA7D8879-81ED-4F5A-B550-A9FB41392ECA}" destId="{40C905E5-CDA9-463A-85A0-4550FC8E7142}" srcOrd="0" destOrd="0" presId="urn:microsoft.com/office/officeart/2005/8/layout/lProcess2"/>
    <dgm:cxn modelId="{9C703FFF-FCD0-42B1-BDC0-F9341F98C94D}" srcId="{3B1D996C-0482-4CEA-9B9E-2FD72A670D3F}" destId="{C0F4237D-EB5B-4F2D-BD89-FCA7B7728050}" srcOrd="0" destOrd="0" parTransId="{D4DA0746-4DAA-435B-89F4-00DA7A364B4D}" sibTransId="{57676B92-B48D-49B4-BEF7-8ABEF8489CBF}"/>
    <dgm:cxn modelId="{A813BA37-DF53-4F3C-AFDB-ADC28DE90C59}" type="presParOf" srcId="{97706434-3920-43A1-AD25-7A9C71CFACE3}" destId="{4FF79918-B4F4-4B02-A7F8-A84EBC08E64B}" srcOrd="0" destOrd="0" presId="urn:microsoft.com/office/officeart/2005/8/layout/lProcess2"/>
    <dgm:cxn modelId="{4258B37E-CE34-4353-BBE6-C21DB2FB505E}" type="presParOf" srcId="{4FF79918-B4F4-4B02-A7F8-A84EBC08E64B}" destId="{9BC1EE2E-D77A-4B13-848F-B586373880D2}" srcOrd="0" destOrd="0" presId="urn:microsoft.com/office/officeart/2005/8/layout/lProcess2"/>
    <dgm:cxn modelId="{EFDEC149-996C-460F-BB06-A211747C7407}" type="presParOf" srcId="{4FF79918-B4F4-4B02-A7F8-A84EBC08E64B}" destId="{C74EDDC2-9EAC-4113-974D-3B208AC55F17}" srcOrd="1" destOrd="0" presId="urn:microsoft.com/office/officeart/2005/8/layout/lProcess2"/>
    <dgm:cxn modelId="{CE0B45F7-2B25-4089-91F4-0D3B0C9EA377}" type="presParOf" srcId="{4FF79918-B4F4-4B02-A7F8-A84EBC08E64B}" destId="{AE080A52-A4E1-4DF6-B34B-03B88EDC18EA}" srcOrd="2" destOrd="0" presId="urn:microsoft.com/office/officeart/2005/8/layout/lProcess2"/>
    <dgm:cxn modelId="{CD8EC948-B06A-4FE6-A340-E4657A75CA16}" type="presParOf" srcId="{AE080A52-A4E1-4DF6-B34B-03B88EDC18EA}" destId="{A0A8F507-6AD7-4288-9516-74BABDAC87E7}" srcOrd="0" destOrd="0" presId="urn:microsoft.com/office/officeart/2005/8/layout/lProcess2"/>
    <dgm:cxn modelId="{654CE724-185C-4EAB-AF87-D08FF7728B56}" type="presParOf" srcId="{A0A8F507-6AD7-4288-9516-74BABDAC87E7}" destId="{2C4988A9-70E8-4213-BBED-7FBACE6EF8CA}" srcOrd="0" destOrd="0" presId="urn:microsoft.com/office/officeart/2005/8/layout/lProcess2"/>
    <dgm:cxn modelId="{AE51B1E5-3E5F-4578-B620-F895D9D14BEA}" type="presParOf" srcId="{A0A8F507-6AD7-4288-9516-74BABDAC87E7}" destId="{108A3A91-8952-4ACE-B6F7-FDDCE429C4A3}" srcOrd="1" destOrd="0" presId="urn:microsoft.com/office/officeart/2005/8/layout/lProcess2"/>
    <dgm:cxn modelId="{0655E403-ACFA-4479-A510-FA28F9AD1A77}" type="presParOf" srcId="{A0A8F507-6AD7-4288-9516-74BABDAC87E7}" destId="{40C905E5-CDA9-463A-85A0-4550FC8E7142}" srcOrd="2" destOrd="0" presId="urn:microsoft.com/office/officeart/2005/8/layout/lProcess2"/>
    <dgm:cxn modelId="{D11929A5-28C9-4CBF-8045-93D812A0ABB0}" type="presParOf" srcId="{97706434-3920-43A1-AD25-7A9C71CFACE3}" destId="{ACB8E1A2-9DD5-452E-B0D1-73D485F2B88A}" srcOrd="1" destOrd="0" presId="urn:microsoft.com/office/officeart/2005/8/layout/lProcess2"/>
    <dgm:cxn modelId="{8B76B237-F7E7-4D0C-A12A-63604F511E16}" type="presParOf" srcId="{97706434-3920-43A1-AD25-7A9C71CFACE3}" destId="{643B14F7-15B7-4C37-BD69-409E9D063D46}" srcOrd="2" destOrd="0" presId="urn:microsoft.com/office/officeart/2005/8/layout/lProcess2"/>
    <dgm:cxn modelId="{3FA5DC7A-4238-43FB-9B33-A51B834888DB}" type="presParOf" srcId="{643B14F7-15B7-4C37-BD69-409E9D063D46}" destId="{2802F463-41D2-4D86-8BC7-C2C44163C667}" srcOrd="0" destOrd="0" presId="urn:microsoft.com/office/officeart/2005/8/layout/lProcess2"/>
    <dgm:cxn modelId="{F3652D83-B063-428F-8E27-E5D5C89AB1FD}" type="presParOf" srcId="{643B14F7-15B7-4C37-BD69-409E9D063D46}" destId="{AB61E0A3-D3DB-40F5-A2C2-4707B0D1B7FB}" srcOrd="1" destOrd="0" presId="urn:microsoft.com/office/officeart/2005/8/layout/lProcess2"/>
    <dgm:cxn modelId="{24E127B6-B04E-447F-94A9-11AB10A60867}" type="presParOf" srcId="{643B14F7-15B7-4C37-BD69-409E9D063D46}" destId="{646FE317-7D9B-43BC-8925-B1D2A9F3F6D3}" srcOrd="2" destOrd="0" presId="urn:microsoft.com/office/officeart/2005/8/layout/lProcess2"/>
    <dgm:cxn modelId="{4EC1C334-0FFD-4CE3-8333-35546FD1AFBF}" type="presParOf" srcId="{646FE317-7D9B-43BC-8925-B1D2A9F3F6D3}" destId="{21AA0631-49AF-4EA9-86DB-69AF1F65B946}" srcOrd="0" destOrd="0" presId="urn:microsoft.com/office/officeart/2005/8/layout/lProcess2"/>
    <dgm:cxn modelId="{4C956305-78A5-4FCA-8C44-DE42E2A34CE9}" type="presParOf" srcId="{21AA0631-49AF-4EA9-86DB-69AF1F65B946}" destId="{9F37A846-D76E-4E0C-95F8-449CB15F02AC}" srcOrd="0" destOrd="0" presId="urn:microsoft.com/office/officeart/2005/8/layout/lProcess2"/>
    <dgm:cxn modelId="{7448755C-802C-47D2-BA21-93BD47E5BB18}" type="presParOf" srcId="{21AA0631-49AF-4EA9-86DB-69AF1F65B946}" destId="{06CFC13F-74B1-4C7C-88DD-91B99FBB1ACE}" srcOrd="1" destOrd="0" presId="urn:microsoft.com/office/officeart/2005/8/layout/lProcess2"/>
    <dgm:cxn modelId="{9E63314C-9575-4B6A-B82A-5DE18D872E43}" type="presParOf" srcId="{21AA0631-49AF-4EA9-86DB-69AF1F65B946}" destId="{BC605849-D49C-4B4A-A4F4-6C6183E8928A}" srcOrd="2" destOrd="0" presId="urn:microsoft.com/office/officeart/2005/8/layout/lProcess2"/>
    <dgm:cxn modelId="{291FC4CD-F54D-43A5-8CFC-A677098D6160}" type="presParOf" srcId="{97706434-3920-43A1-AD25-7A9C71CFACE3}" destId="{3025EFE4-DA3F-465C-89AF-2E1510034DFC}" srcOrd="3" destOrd="0" presId="urn:microsoft.com/office/officeart/2005/8/layout/lProcess2"/>
    <dgm:cxn modelId="{62CBAFE4-267F-42E7-9CE2-965F79D08691}" type="presParOf" srcId="{97706434-3920-43A1-AD25-7A9C71CFACE3}" destId="{7976C052-FF30-49DC-B5DF-E12D57B2F69B}" srcOrd="4" destOrd="0" presId="urn:microsoft.com/office/officeart/2005/8/layout/lProcess2"/>
    <dgm:cxn modelId="{74B5079A-D3E9-4BEB-8D13-B4E0EB8A07B8}" type="presParOf" srcId="{7976C052-FF30-49DC-B5DF-E12D57B2F69B}" destId="{3994FDC2-F1EF-4E75-8D1F-157D6A2B65E8}" srcOrd="0" destOrd="0" presId="urn:microsoft.com/office/officeart/2005/8/layout/lProcess2"/>
    <dgm:cxn modelId="{FE81739E-1868-4547-B346-0956B262395A}" type="presParOf" srcId="{7976C052-FF30-49DC-B5DF-E12D57B2F69B}" destId="{267893D8-76A9-4928-A1C7-8B0E8D406ED1}" srcOrd="1" destOrd="0" presId="urn:microsoft.com/office/officeart/2005/8/layout/lProcess2"/>
    <dgm:cxn modelId="{8A7683DE-335F-4EF3-A3B0-22AFEE90E4BD}" type="presParOf" srcId="{7976C052-FF30-49DC-B5DF-E12D57B2F69B}" destId="{D2D513C2-9F53-41A1-9719-7CC1892B76D9}" srcOrd="2" destOrd="0" presId="urn:microsoft.com/office/officeart/2005/8/layout/lProcess2"/>
    <dgm:cxn modelId="{662F940B-C41A-4815-9F3D-89D80EB2B611}" type="presParOf" srcId="{D2D513C2-9F53-41A1-9719-7CC1892B76D9}" destId="{52682B19-FD54-4CF8-BE0D-EB78EC1A8923}" srcOrd="0" destOrd="0" presId="urn:microsoft.com/office/officeart/2005/8/layout/lProcess2"/>
    <dgm:cxn modelId="{46DB364B-0E1F-4C7C-B600-9DD9C3CD621B}" type="presParOf" srcId="{52682B19-FD54-4CF8-BE0D-EB78EC1A8923}" destId="{C3BFD365-554D-4932-95D2-7DEF42181F9A}" srcOrd="0" destOrd="0" presId="urn:microsoft.com/office/officeart/2005/8/layout/lProcess2"/>
    <dgm:cxn modelId="{9D271D01-CB35-4A95-A577-20DD76CC1AEC}" type="presParOf" srcId="{52682B19-FD54-4CF8-BE0D-EB78EC1A8923}" destId="{A17083D0-54FC-4169-ACA7-488A6D5D97BC}" srcOrd="1" destOrd="0" presId="urn:microsoft.com/office/officeart/2005/8/layout/lProcess2"/>
    <dgm:cxn modelId="{D289AA3B-CD7F-48E9-A94C-F839495C4EA3}" type="presParOf" srcId="{52682B19-FD54-4CF8-BE0D-EB78EC1A8923}" destId="{C3D0D8F4-579B-42E0-8009-1D3AB31760DD}" srcOrd="2" destOrd="0" presId="urn:microsoft.com/office/officeart/2005/8/layout/lProcess2"/>
    <dgm:cxn modelId="{8BBBA626-846C-48D2-B7C7-6CE86AA01575}" type="presParOf" srcId="{97706434-3920-43A1-AD25-7A9C71CFACE3}" destId="{4DCCB7BB-A6C5-4A61-A2AE-1171FFCF61AA}" srcOrd="5" destOrd="0" presId="urn:microsoft.com/office/officeart/2005/8/layout/lProcess2"/>
    <dgm:cxn modelId="{5E338658-ED56-499B-935B-C67D04A36FD5}" type="presParOf" srcId="{97706434-3920-43A1-AD25-7A9C71CFACE3}" destId="{A4204868-9C76-473F-9EE3-6BDC018EBB89}" srcOrd="6" destOrd="0" presId="urn:microsoft.com/office/officeart/2005/8/layout/lProcess2"/>
    <dgm:cxn modelId="{D996A9EC-29C4-453B-9B5F-25ADF5B1AE34}" type="presParOf" srcId="{A4204868-9C76-473F-9EE3-6BDC018EBB89}" destId="{50AB163E-D774-471F-B436-D6AE36645FB9}" srcOrd="0" destOrd="0" presId="urn:microsoft.com/office/officeart/2005/8/layout/lProcess2"/>
    <dgm:cxn modelId="{A4A15275-E0D8-4F7D-8722-843714F85E0C}" type="presParOf" srcId="{A4204868-9C76-473F-9EE3-6BDC018EBB89}" destId="{5697D4F2-E7D0-4B21-A9CC-25A3BDDB68D5}" srcOrd="1" destOrd="0" presId="urn:microsoft.com/office/officeart/2005/8/layout/lProcess2"/>
    <dgm:cxn modelId="{AF440662-E5A4-4393-AA72-7FF9C1CF2903}" type="presParOf" srcId="{A4204868-9C76-473F-9EE3-6BDC018EBB89}" destId="{2B79F37D-5CED-4972-A83C-90BF780F47D3}" srcOrd="2" destOrd="0" presId="urn:microsoft.com/office/officeart/2005/8/layout/lProcess2"/>
    <dgm:cxn modelId="{99FCA1D1-9080-4CB0-8808-C5F31CDF49D1}" type="presParOf" srcId="{2B79F37D-5CED-4972-A83C-90BF780F47D3}" destId="{87379B56-4EC1-4430-87BB-56610575C2C9}" srcOrd="0" destOrd="0" presId="urn:microsoft.com/office/officeart/2005/8/layout/lProcess2"/>
    <dgm:cxn modelId="{0C966536-24FF-42C7-837E-5A2B9F611101}" type="presParOf" srcId="{87379B56-4EC1-4430-87BB-56610575C2C9}" destId="{29F2E835-03E9-4476-8C31-092C27279F18}" srcOrd="0" destOrd="0" presId="urn:microsoft.com/office/officeart/2005/8/layout/lProcess2"/>
    <dgm:cxn modelId="{CB7B3D3B-01BF-4559-9B3B-225898665934}" type="presParOf" srcId="{87379B56-4EC1-4430-87BB-56610575C2C9}" destId="{10C23462-2E82-43AF-A771-890C0FC9963B}" srcOrd="1" destOrd="0" presId="urn:microsoft.com/office/officeart/2005/8/layout/lProcess2"/>
    <dgm:cxn modelId="{45DB3A27-76AC-4A80-AFB6-A18EC21DF49B}" type="presParOf" srcId="{87379B56-4EC1-4430-87BB-56610575C2C9}" destId="{C078D853-C440-40F6-B23C-43F4326B540A}" srcOrd="2" destOrd="0" presId="urn:microsoft.com/office/officeart/2005/8/layout/lProcess2"/>
    <dgm:cxn modelId="{BBEF7749-F8A0-4C0A-8590-438F0D9544C4}" type="presParOf" srcId="{97706434-3920-43A1-AD25-7A9C71CFACE3}" destId="{DB2F050D-E0F2-4BB6-B832-2EC858E1DE0A}" srcOrd="7" destOrd="0" presId="urn:microsoft.com/office/officeart/2005/8/layout/lProcess2"/>
    <dgm:cxn modelId="{6DF6A8DD-60C1-4A8E-AFCC-62FBC48680EE}" type="presParOf" srcId="{97706434-3920-43A1-AD25-7A9C71CFACE3}" destId="{EF274C90-119F-4BE9-9103-3A3932088A1E}" srcOrd="8" destOrd="0" presId="urn:microsoft.com/office/officeart/2005/8/layout/lProcess2"/>
    <dgm:cxn modelId="{1A7DFF94-2424-4748-BCF8-0A862AAF5486}" type="presParOf" srcId="{EF274C90-119F-4BE9-9103-3A3932088A1E}" destId="{2AE99A30-08C2-4155-8242-9BFDC97C2F11}" srcOrd="0" destOrd="0" presId="urn:microsoft.com/office/officeart/2005/8/layout/lProcess2"/>
    <dgm:cxn modelId="{3304D138-B35D-4164-81AD-52B2179E561B}" type="presParOf" srcId="{EF274C90-119F-4BE9-9103-3A3932088A1E}" destId="{9956A9CF-63DE-4718-89DD-4DA1E9929856}" srcOrd="1" destOrd="0" presId="urn:microsoft.com/office/officeart/2005/8/layout/lProcess2"/>
    <dgm:cxn modelId="{F3E20399-6968-4F9D-8FEE-9135757D4623}" type="presParOf" srcId="{EF274C90-119F-4BE9-9103-3A3932088A1E}" destId="{51718F44-30AC-4E37-8EBE-388BE8B359B8}" srcOrd="2" destOrd="0" presId="urn:microsoft.com/office/officeart/2005/8/layout/lProcess2"/>
    <dgm:cxn modelId="{92005BF8-F8C5-4FCD-8484-9198C3F0CEAE}" type="presParOf" srcId="{51718F44-30AC-4E37-8EBE-388BE8B359B8}" destId="{6C339A91-355A-49BF-9FDC-326DA3CA4B98}" srcOrd="0" destOrd="0" presId="urn:microsoft.com/office/officeart/2005/8/layout/lProcess2"/>
    <dgm:cxn modelId="{F81180C6-778A-48DA-BECE-2C9C17179180}" type="presParOf" srcId="{6C339A91-355A-49BF-9FDC-326DA3CA4B98}" destId="{C94B47CB-AAA8-4010-8255-D6CDDEF361ED}" srcOrd="0" destOrd="0" presId="urn:microsoft.com/office/officeart/2005/8/layout/lProcess2"/>
    <dgm:cxn modelId="{F9147504-2479-4320-8B3A-58DD81D8E91B}" type="presParOf" srcId="{6C339A91-355A-49BF-9FDC-326DA3CA4B98}" destId="{D2831C1A-8F96-4133-8F3D-D3AD667A39B4}" srcOrd="1" destOrd="0" presId="urn:microsoft.com/office/officeart/2005/8/layout/lProcess2"/>
    <dgm:cxn modelId="{6B194698-146B-47DB-905F-892C73E92590}" type="presParOf" srcId="{6C339A91-355A-49BF-9FDC-326DA3CA4B98}" destId="{43EB2E80-349B-4ABF-A676-709D1EDA533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F125716-31E1-4418-9885-160BFA8717F8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B963346-4844-4605-A461-5BA86561631C}">
      <dgm:prSet phldrT="[Text]"/>
      <dgm:spPr/>
      <dgm:t>
        <a:bodyPr/>
        <a:lstStyle/>
        <a:p>
          <a:r>
            <a:rPr lang="en-US" dirty="0"/>
            <a:t>Viable seed</a:t>
          </a:r>
          <a:endParaRPr lang="en-AU" dirty="0"/>
        </a:p>
      </dgm:t>
    </dgm:pt>
    <dgm:pt modelId="{3B7CEF02-87CF-4431-A7C9-41067A47B1DF}" type="parTrans" cxnId="{526893C0-C339-4CB0-A1FC-BF0144E0404F}">
      <dgm:prSet/>
      <dgm:spPr/>
      <dgm:t>
        <a:bodyPr/>
        <a:lstStyle/>
        <a:p>
          <a:endParaRPr lang="en-AU"/>
        </a:p>
      </dgm:t>
    </dgm:pt>
    <dgm:pt modelId="{279C9396-6535-4314-8711-A3B06281285B}" type="sibTrans" cxnId="{526893C0-C339-4CB0-A1FC-BF0144E0404F}">
      <dgm:prSet/>
      <dgm:spPr/>
      <dgm:t>
        <a:bodyPr/>
        <a:lstStyle/>
        <a:p>
          <a:endParaRPr lang="en-AU"/>
        </a:p>
      </dgm:t>
    </dgm:pt>
    <dgm:pt modelId="{C615BFD9-AB4A-45DB-A098-739241F6033E}">
      <dgm:prSet phldrT="[Text]"/>
      <dgm:spPr/>
      <dgm:t>
        <a:bodyPr/>
        <a:lstStyle/>
        <a:p>
          <a:r>
            <a:rPr lang="en-US" dirty="0"/>
            <a:t>Barriers</a:t>
          </a:r>
          <a:endParaRPr lang="en-AU" dirty="0"/>
        </a:p>
      </dgm:t>
    </dgm:pt>
    <dgm:pt modelId="{62607ABE-699F-4085-9B63-602863667363}" type="parTrans" cxnId="{B0E2940C-F198-478C-A746-E288DD331D9D}">
      <dgm:prSet/>
      <dgm:spPr/>
      <dgm:t>
        <a:bodyPr/>
        <a:lstStyle/>
        <a:p>
          <a:endParaRPr lang="en-AU"/>
        </a:p>
      </dgm:t>
    </dgm:pt>
    <dgm:pt modelId="{55A7CE95-C30D-4060-B9AC-E870941E7D74}" type="sibTrans" cxnId="{B0E2940C-F198-478C-A746-E288DD331D9D}">
      <dgm:prSet/>
      <dgm:spPr/>
      <dgm:t>
        <a:bodyPr/>
        <a:lstStyle/>
        <a:p>
          <a:endParaRPr lang="en-AU"/>
        </a:p>
      </dgm:t>
    </dgm:pt>
    <dgm:pt modelId="{5F2075D2-9C77-4217-8520-1CECCD54A933}">
      <dgm:prSet phldrT="[Text]"/>
      <dgm:spPr/>
      <dgm:t>
        <a:bodyPr/>
        <a:lstStyle/>
        <a:p>
          <a:r>
            <a:rPr lang="en-US" dirty="0"/>
            <a:t>Not used</a:t>
          </a:r>
          <a:endParaRPr lang="en-AU" dirty="0"/>
        </a:p>
      </dgm:t>
    </dgm:pt>
    <dgm:pt modelId="{A2E85EC7-1AB3-45D9-BDC2-03263C6E9A73}" type="parTrans" cxnId="{347F9CBF-E427-403A-8649-9DF24635A66A}">
      <dgm:prSet/>
      <dgm:spPr/>
      <dgm:t>
        <a:bodyPr/>
        <a:lstStyle/>
        <a:p>
          <a:endParaRPr lang="en-AU"/>
        </a:p>
      </dgm:t>
    </dgm:pt>
    <dgm:pt modelId="{2DBA7C1A-D290-4441-9A80-98E371BFB2D9}" type="sibTrans" cxnId="{347F9CBF-E427-403A-8649-9DF24635A66A}">
      <dgm:prSet/>
      <dgm:spPr/>
      <dgm:t>
        <a:bodyPr/>
        <a:lstStyle/>
        <a:p>
          <a:endParaRPr lang="en-AU"/>
        </a:p>
      </dgm:t>
    </dgm:pt>
    <dgm:pt modelId="{F16BEF63-1EA4-457F-A07D-FB175A051D16}">
      <dgm:prSet phldrT="[Text]"/>
      <dgm:spPr/>
      <dgm:t>
        <a:bodyPr/>
        <a:lstStyle/>
        <a:p>
          <a:r>
            <a:rPr lang="en-US" dirty="0"/>
            <a:t>Which std</a:t>
          </a:r>
          <a:endParaRPr lang="en-AU" dirty="0"/>
        </a:p>
      </dgm:t>
    </dgm:pt>
    <dgm:pt modelId="{C8E3D230-FE14-432B-8ABA-3D9C15631E65}" type="parTrans" cxnId="{B429D070-EE9A-46FC-9569-64FA0FBA7396}">
      <dgm:prSet/>
      <dgm:spPr/>
      <dgm:t>
        <a:bodyPr/>
        <a:lstStyle/>
        <a:p>
          <a:endParaRPr lang="en-AU"/>
        </a:p>
      </dgm:t>
    </dgm:pt>
    <dgm:pt modelId="{94DAC245-63B4-4A7C-AC52-6E711365A65F}" type="sibTrans" cxnId="{B429D070-EE9A-46FC-9569-64FA0FBA7396}">
      <dgm:prSet/>
      <dgm:spPr/>
      <dgm:t>
        <a:bodyPr/>
        <a:lstStyle/>
        <a:p>
          <a:endParaRPr lang="en-AU"/>
        </a:p>
      </dgm:t>
    </dgm:pt>
    <dgm:pt modelId="{79DED849-6F21-4AE2-90EA-89284DBD3F4D}">
      <dgm:prSet phldrT="[Text]"/>
      <dgm:spPr/>
      <dgm:t>
        <a:bodyPr/>
        <a:lstStyle/>
        <a:p>
          <a:r>
            <a:rPr lang="en-US" dirty="0"/>
            <a:t>Cost</a:t>
          </a:r>
          <a:endParaRPr lang="en-AU" dirty="0"/>
        </a:p>
      </dgm:t>
    </dgm:pt>
    <dgm:pt modelId="{18C3722F-6994-4E92-B626-FFD758529EC7}" type="parTrans" cxnId="{19011D2B-D7AA-4A67-B6C1-0A2F2DD8A20E}">
      <dgm:prSet/>
      <dgm:spPr/>
      <dgm:t>
        <a:bodyPr/>
        <a:lstStyle/>
        <a:p>
          <a:endParaRPr lang="en-AU"/>
        </a:p>
      </dgm:t>
    </dgm:pt>
    <dgm:pt modelId="{F3AE9B26-F4EF-456F-B8A7-0A949618949A}" type="sibTrans" cxnId="{19011D2B-D7AA-4A67-B6C1-0A2F2DD8A20E}">
      <dgm:prSet/>
      <dgm:spPr/>
      <dgm:t>
        <a:bodyPr/>
        <a:lstStyle/>
        <a:p>
          <a:endParaRPr lang="en-AU"/>
        </a:p>
      </dgm:t>
    </dgm:pt>
    <dgm:pt modelId="{70067A41-F974-4B44-927F-EC7D5E637F4A}">
      <dgm:prSet phldrT="[Text]"/>
      <dgm:spPr/>
      <dgm:t>
        <a:bodyPr/>
        <a:lstStyle/>
        <a:p>
          <a:r>
            <a:rPr lang="en-US" dirty="0"/>
            <a:t>Drivers</a:t>
          </a:r>
          <a:endParaRPr lang="en-AU" dirty="0"/>
        </a:p>
      </dgm:t>
    </dgm:pt>
    <dgm:pt modelId="{EB761C23-1B4A-497C-8570-A8B556D55E4F}" type="sibTrans" cxnId="{6FDCF535-0638-43F1-BB47-1C08C332202E}">
      <dgm:prSet/>
      <dgm:spPr/>
      <dgm:t>
        <a:bodyPr/>
        <a:lstStyle/>
        <a:p>
          <a:endParaRPr lang="en-AU"/>
        </a:p>
      </dgm:t>
    </dgm:pt>
    <dgm:pt modelId="{BD4F49FE-2DF9-4603-B464-C728C180D136}" type="parTrans" cxnId="{6FDCF535-0638-43F1-BB47-1C08C332202E}">
      <dgm:prSet/>
      <dgm:spPr/>
      <dgm:t>
        <a:bodyPr/>
        <a:lstStyle/>
        <a:p>
          <a:endParaRPr lang="en-AU"/>
        </a:p>
      </dgm:t>
    </dgm:pt>
    <dgm:pt modelId="{EE23A044-324E-45F6-9A90-F68ED52DEFCC}">
      <dgm:prSet/>
      <dgm:spPr/>
      <dgm:t>
        <a:bodyPr/>
        <a:lstStyle/>
        <a:p>
          <a:r>
            <a:rPr lang="en-US" dirty="0"/>
            <a:t>Right seed</a:t>
          </a:r>
          <a:endParaRPr lang="en-AU" dirty="0"/>
        </a:p>
      </dgm:t>
    </dgm:pt>
    <dgm:pt modelId="{3A842C8A-8C73-4586-84B8-A0E1B9F70EF3}" type="parTrans" cxnId="{1A5EECBE-2F60-4EC9-921F-04B4D411CE18}">
      <dgm:prSet/>
      <dgm:spPr/>
      <dgm:t>
        <a:bodyPr/>
        <a:lstStyle/>
        <a:p>
          <a:endParaRPr lang="en-AU"/>
        </a:p>
      </dgm:t>
    </dgm:pt>
    <dgm:pt modelId="{006A66ED-9C4E-49EA-BB0D-8890EB654E88}" type="sibTrans" cxnId="{1A5EECBE-2F60-4EC9-921F-04B4D411CE18}">
      <dgm:prSet/>
      <dgm:spPr/>
      <dgm:t>
        <a:bodyPr/>
        <a:lstStyle/>
        <a:p>
          <a:endParaRPr lang="en-AU"/>
        </a:p>
      </dgm:t>
    </dgm:pt>
    <dgm:pt modelId="{26C90CA3-9E3C-45EA-B593-FD4327C59EE7}">
      <dgm:prSet/>
      <dgm:spPr/>
      <dgm:t>
        <a:bodyPr/>
        <a:lstStyle/>
        <a:p>
          <a:r>
            <a:rPr lang="en-US" dirty="0"/>
            <a:t>Right source</a:t>
          </a:r>
          <a:endParaRPr lang="en-AU" dirty="0"/>
        </a:p>
      </dgm:t>
    </dgm:pt>
    <dgm:pt modelId="{84507A27-BE3F-4ED3-9C5F-2D5C30ADB993}" type="parTrans" cxnId="{887F4489-5905-4EAC-88CE-978E71BB6487}">
      <dgm:prSet/>
      <dgm:spPr/>
      <dgm:t>
        <a:bodyPr/>
        <a:lstStyle/>
        <a:p>
          <a:endParaRPr lang="en-AU"/>
        </a:p>
      </dgm:t>
    </dgm:pt>
    <dgm:pt modelId="{68438762-D2FC-4D31-811C-FEAD9429249C}" type="sibTrans" cxnId="{887F4489-5905-4EAC-88CE-978E71BB6487}">
      <dgm:prSet/>
      <dgm:spPr/>
      <dgm:t>
        <a:bodyPr/>
        <a:lstStyle/>
        <a:p>
          <a:endParaRPr lang="en-AU"/>
        </a:p>
      </dgm:t>
    </dgm:pt>
    <dgm:pt modelId="{D9AD358F-1B5D-4768-97E2-3CF967AB71F0}" type="pres">
      <dgm:prSet presAssocID="{9F125716-31E1-4418-9885-160BFA8717F8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4E1C4D4E-8C0E-4320-A5FC-C860AADAD974}" type="pres">
      <dgm:prSet presAssocID="{9F125716-31E1-4418-9885-160BFA8717F8}" presName="dummyMaxCanvas" presStyleCnt="0"/>
      <dgm:spPr/>
    </dgm:pt>
    <dgm:pt modelId="{A00CEEB0-AEDF-4B89-9B90-F3B703783A1D}" type="pres">
      <dgm:prSet presAssocID="{9F125716-31E1-4418-9885-160BFA8717F8}" presName="parentComposite" presStyleCnt="0"/>
      <dgm:spPr/>
    </dgm:pt>
    <dgm:pt modelId="{C70ABD18-D586-493F-A528-96146DA236E7}" type="pres">
      <dgm:prSet presAssocID="{9F125716-31E1-4418-9885-160BFA8717F8}" presName="parent1" presStyleLbl="alignAccFollowNode1" presStyleIdx="0" presStyleCnt="4">
        <dgm:presLayoutVars>
          <dgm:chMax val="4"/>
        </dgm:presLayoutVars>
      </dgm:prSet>
      <dgm:spPr/>
    </dgm:pt>
    <dgm:pt modelId="{432DA931-DB30-4572-80A2-B9C2BE950034}" type="pres">
      <dgm:prSet presAssocID="{9F125716-31E1-4418-9885-160BFA8717F8}" presName="parent2" presStyleLbl="alignAccFollowNode1" presStyleIdx="1" presStyleCnt="4">
        <dgm:presLayoutVars>
          <dgm:chMax val="4"/>
        </dgm:presLayoutVars>
      </dgm:prSet>
      <dgm:spPr/>
    </dgm:pt>
    <dgm:pt modelId="{8DDD72AA-49D3-46A1-8EB5-B3CA285A7E12}" type="pres">
      <dgm:prSet presAssocID="{9F125716-31E1-4418-9885-160BFA8717F8}" presName="childrenComposite" presStyleCnt="0"/>
      <dgm:spPr/>
    </dgm:pt>
    <dgm:pt modelId="{24D3C8AE-5C4B-4953-A1A1-D25C95EDB7FE}" type="pres">
      <dgm:prSet presAssocID="{9F125716-31E1-4418-9885-160BFA8717F8}" presName="dummyMaxCanvas_ChildArea" presStyleCnt="0"/>
      <dgm:spPr/>
    </dgm:pt>
    <dgm:pt modelId="{305D6DD7-0258-4A9E-A761-EA33215DA9E1}" type="pres">
      <dgm:prSet presAssocID="{9F125716-31E1-4418-9885-160BFA8717F8}" presName="fulcrum" presStyleLbl="alignAccFollowNode1" presStyleIdx="2" presStyleCnt="4"/>
      <dgm:spPr/>
    </dgm:pt>
    <dgm:pt modelId="{B7A2BBDA-77CB-4650-8912-D5979B9527D1}" type="pres">
      <dgm:prSet presAssocID="{9F125716-31E1-4418-9885-160BFA8717F8}" presName="balance_33" presStyleLbl="alignAccFollowNode1" presStyleIdx="3" presStyleCnt="4">
        <dgm:presLayoutVars>
          <dgm:bulletEnabled val="1"/>
        </dgm:presLayoutVars>
      </dgm:prSet>
      <dgm:spPr/>
    </dgm:pt>
    <dgm:pt modelId="{A1E63FD5-C113-4516-A3F8-D1239653FC58}" type="pres">
      <dgm:prSet presAssocID="{9F125716-31E1-4418-9885-160BFA8717F8}" presName="right_33_1" presStyleLbl="node1" presStyleIdx="0" presStyleCnt="6">
        <dgm:presLayoutVars>
          <dgm:bulletEnabled val="1"/>
        </dgm:presLayoutVars>
      </dgm:prSet>
      <dgm:spPr/>
    </dgm:pt>
    <dgm:pt modelId="{736122D0-23F1-4EA2-AC55-17FD7760F767}" type="pres">
      <dgm:prSet presAssocID="{9F125716-31E1-4418-9885-160BFA8717F8}" presName="right_33_2" presStyleLbl="node1" presStyleIdx="1" presStyleCnt="6">
        <dgm:presLayoutVars>
          <dgm:bulletEnabled val="1"/>
        </dgm:presLayoutVars>
      </dgm:prSet>
      <dgm:spPr/>
    </dgm:pt>
    <dgm:pt modelId="{DE66CF6C-F540-4102-B0B3-5434E2D6D656}" type="pres">
      <dgm:prSet presAssocID="{9F125716-31E1-4418-9885-160BFA8717F8}" presName="right_33_3" presStyleLbl="node1" presStyleIdx="2" presStyleCnt="6">
        <dgm:presLayoutVars>
          <dgm:bulletEnabled val="1"/>
        </dgm:presLayoutVars>
      </dgm:prSet>
      <dgm:spPr/>
    </dgm:pt>
    <dgm:pt modelId="{375E69B1-1894-4915-85BF-AEF65856150E}" type="pres">
      <dgm:prSet presAssocID="{9F125716-31E1-4418-9885-160BFA8717F8}" presName="left_33_1" presStyleLbl="node1" presStyleIdx="3" presStyleCnt="6">
        <dgm:presLayoutVars>
          <dgm:bulletEnabled val="1"/>
        </dgm:presLayoutVars>
      </dgm:prSet>
      <dgm:spPr/>
    </dgm:pt>
    <dgm:pt modelId="{44A99DE6-3D48-4D33-A131-2F7DE4213BF7}" type="pres">
      <dgm:prSet presAssocID="{9F125716-31E1-4418-9885-160BFA8717F8}" presName="left_33_2" presStyleLbl="node1" presStyleIdx="4" presStyleCnt="6">
        <dgm:presLayoutVars>
          <dgm:bulletEnabled val="1"/>
        </dgm:presLayoutVars>
      </dgm:prSet>
      <dgm:spPr/>
    </dgm:pt>
    <dgm:pt modelId="{FC5C86D3-5434-41D2-8207-EA79047BABF5}" type="pres">
      <dgm:prSet presAssocID="{9F125716-31E1-4418-9885-160BFA8717F8}" presName="left_33_3" presStyleLbl="node1" presStyleIdx="5" presStyleCnt="6">
        <dgm:presLayoutVars>
          <dgm:bulletEnabled val="1"/>
        </dgm:presLayoutVars>
      </dgm:prSet>
      <dgm:spPr/>
    </dgm:pt>
  </dgm:ptLst>
  <dgm:cxnLst>
    <dgm:cxn modelId="{B0E2940C-F198-478C-A746-E288DD331D9D}" srcId="{9F125716-31E1-4418-9885-160BFA8717F8}" destId="{C615BFD9-AB4A-45DB-A098-739241F6033E}" srcOrd="1" destOrd="0" parTransId="{62607ABE-699F-4085-9B63-602863667363}" sibTransId="{55A7CE95-C30D-4060-B9AC-E870941E7D74}"/>
    <dgm:cxn modelId="{19011D2B-D7AA-4A67-B6C1-0A2F2DD8A20E}" srcId="{C615BFD9-AB4A-45DB-A098-739241F6033E}" destId="{79DED849-6F21-4AE2-90EA-89284DBD3F4D}" srcOrd="2" destOrd="0" parTransId="{18C3722F-6994-4E92-B626-FFD758529EC7}" sibTransId="{F3AE9B26-F4EF-456F-B8A7-0A949618949A}"/>
    <dgm:cxn modelId="{6FDCF535-0638-43F1-BB47-1C08C332202E}" srcId="{9F125716-31E1-4418-9885-160BFA8717F8}" destId="{70067A41-F974-4B44-927F-EC7D5E637F4A}" srcOrd="0" destOrd="0" parTransId="{BD4F49FE-2DF9-4603-B464-C728C180D136}" sibTransId="{EB761C23-1B4A-497C-8570-A8B556D55E4F}"/>
    <dgm:cxn modelId="{ADFA863E-626F-4B95-A888-32AE114ACF0E}" type="presOf" srcId="{C615BFD9-AB4A-45DB-A098-739241F6033E}" destId="{432DA931-DB30-4572-80A2-B9C2BE950034}" srcOrd="0" destOrd="0" presId="urn:microsoft.com/office/officeart/2005/8/layout/balance1"/>
    <dgm:cxn modelId="{27BC655C-DB8E-4312-936A-FB175ED8A95B}" type="presOf" srcId="{79DED849-6F21-4AE2-90EA-89284DBD3F4D}" destId="{DE66CF6C-F540-4102-B0B3-5434E2D6D656}" srcOrd="0" destOrd="0" presId="urn:microsoft.com/office/officeart/2005/8/layout/balance1"/>
    <dgm:cxn modelId="{B429D070-EE9A-46FC-9569-64FA0FBA7396}" srcId="{C615BFD9-AB4A-45DB-A098-739241F6033E}" destId="{F16BEF63-1EA4-457F-A07D-FB175A051D16}" srcOrd="1" destOrd="0" parTransId="{C8E3D230-FE14-432B-8ABA-3D9C15631E65}" sibTransId="{94DAC245-63B4-4A7C-AC52-6E711365A65F}"/>
    <dgm:cxn modelId="{A82C6C71-298B-47A6-860C-8F02486B97B0}" type="presOf" srcId="{F16BEF63-1EA4-457F-A07D-FB175A051D16}" destId="{736122D0-23F1-4EA2-AC55-17FD7760F767}" srcOrd="0" destOrd="0" presId="urn:microsoft.com/office/officeart/2005/8/layout/balance1"/>
    <dgm:cxn modelId="{00854457-DFA2-471D-A8A1-A321FBA5C754}" type="presOf" srcId="{9F125716-31E1-4418-9885-160BFA8717F8}" destId="{D9AD358F-1B5D-4768-97E2-3CF967AB71F0}" srcOrd="0" destOrd="0" presId="urn:microsoft.com/office/officeart/2005/8/layout/balance1"/>
    <dgm:cxn modelId="{89AF355A-B83A-4B96-AB3A-F0596E3D3F12}" type="presOf" srcId="{5B963346-4844-4605-A461-5BA86561631C}" destId="{FC5C86D3-5434-41D2-8207-EA79047BABF5}" srcOrd="0" destOrd="0" presId="urn:microsoft.com/office/officeart/2005/8/layout/balance1"/>
    <dgm:cxn modelId="{887F4489-5905-4EAC-88CE-978E71BB6487}" srcId="{70067A41-F974-4B44-927F-EC7D5E637F4A}" destId="{26C90CA3-9E3C-45EA-B593-FD4327C59EE7}" srcOrd="0" destOrd="0" parTransId="{84507A27-BE3F-4ED3-9C5F-2D5C30ADB993}" sibTransId="{68438762-D2FC-4D31-811C-FEAD9429249C}"/>
    <dgm:cxn modelId="{04FC1098-E719-4101-A046-FF64EFD8CF33}" type="presOf" srcId="{70067A41-F974-4B44-927F-EC7D5E637F4A}" destId="{C70ABD18-D586-493F-A528-96146DA236E7}" srcOrd="0" destOrd="0" presId="urn:microsoft.com/office/officeart/2005/8/layout/balance1"/>
    <dgm:cxn modelId="{1A5EECBE-2F60-4EC9-921F-04B4D411CE18}" srcId="{70067A41-F974-4B44-927F-EC7D5E637F4A}" destId="{EE23A044-324E-45F6-9A90-F68ED52DEFCC}" srcOrd="1" destOrd="0" parTransId="{3A842C8A-8C73-4586-84B8-A0E1B9F70EF3}" sibTransId="{006A66ED-9C4E-49EA-BB0D-8890EB654E88}"/>
    <dgm:cxn modelId="{347F9CBF-E427-403A-8649-9DF24635A66A}" srcId="{C615BFD9-AB4A-45DB-A098-739241F6033E}" destId="{5F2075D2-9C77-4217-8520-1CECCD54A933}" srcOrd="0" destOrd="0" parTransId="{A2E85EC7-1AB3-45D9-BDC2-03263C6E9A73}" sibTransId="{2DBA7C1A-D290-4441-9A80-98E371BFB2D9}"/>
    <dgm:cxn modelId="{526893C0-C339-4CB0-A1FC-BF0144E0404F}" srcId="{70067A41-F974-4B44-927F-EC7D5E637F4A}" destId="{5B963346-4844-4605-A461-5BA86561631C}" srcOrd="2" destOrd="0" parTransId="{3B7CEF02-87CF-4431-A7C9-41067A47B1DF}" sibTransId="{279C9396-6535-4314-8711-A3B06281285B}"/>
    <dgm:cxn modelId="{66ECF5D1-BCAB-42C7-8D0A-6BB374D1D5EB}" type="presOf" srcId="{5F2075D2-9C77-4217-8520-1CECCD54A933}" destId="{A1E63FD5-C113-4516-A3F8-D1239653FC58}" srcOrd="0" destOrd="0" presId="urn:microsoft.com/office/officeart/2005/8/layout/balance1"/>
    <dgm:cxn modelId="{93521DFA-1FF6-4004-9011-B9CA8BB54CEF}" type="presOf" srcId="{EE23A044-324E-45F6-9A90-F68ED52DEFCC}" destId="{44A99DE6-3D48-4D33-A131-2F7DE4213BF7}" srcOrd="0" destOrd="0" presId="urn:microsoft.com/office/officeart/2005/8/layout/balance1"/>
    <dgm:cxn modelId="{5FE812FF-638D-44D8-847B-21F9ECEC6388}" type="presOf" srcId="{26C90CA3-9E3C-45EA-B593-FD4327C59EE7}" destId="{375E69B1-1894-4915-85BF-AEF65856150E}" srcOrd="0" destOrd="0" presId="urn:microsoft.com/office/officeart/2005/8/layout/balance1"/>
    <dgm:cxn modelId="{055AFB8A-A3B1-46F5-9C8E-80CD61D921DF}" type="presParOf" srcId="{D9AD358F-1B5D-4768-97E2-3CF967AB71F0}" destId="{4E1C4D4E-8C0E-4320-A5FC-C860AADAD974}" srcOrd="0" destOrd="0" presId="urn:microsoft.com/office/officeart/2005/8/layout/balance1"/>
    <dgm:cxn modelId="{50A3627A-5B4A-4052-B356-DE01255DF08B}" type="presParOf" srcId="{D9AD358F-1B5D-4768-97E2-3CF967AB71F0}" destId="{A00CEEB0-AEDF-4B89-9B90-F3B703783A1D}" srcOrd="1" destOrd="0" presId="urn:microsoft.com/office/officeart/2005/8/layout/balance1"/>
    <dgm:cxn modelId="{32646F00-4B2C-4EB4-81BC-82F02E7C8FDC}" type="presParOf" srcId="{A00CEEB0-AEDF-4B89-9B90-F3B703783A1D}" destId="{C70ABD18-D586-493F-A528-96146DA236E7}" srcOrd="0" destOrd="0" presId="urn:microsoft.com/office/officeart/2005/8/layout/balance1"/>
    <dgm:cxn modelId="{58D9039C-9BE5-4D3F-86BE-2FC0CA047186}" type="presParOf" srcId="{A00CEEB0-AEDF-4B89-9B90-F3B703783A1D}" destId="{432DA931-DB30-4572-80A2-B9C2BE950034}" srcOrd="1" destOrd="0" presId="urn:microsoft.com/office/officeart/2005/8/layout/balance1"/>
    <dgm:cxn modelId="{ABE9DD5C-7C12-4FD5-86CE-E8A213FF9CA3}" type="presParOf" srcId="{D9AD358F-1B5D-4768-97E2-3CF967AB71F0}" destId="{8DDD72AA-49D3-46A1-8EB5-B3CA285A7E12}" srcOrd="2" destOrd="0" presId="urn:microsoft.com/office/officeart/2005/8/layout/balance1"/>
    <dgm:cxn modelId="{72A6B430-609C-45D1-AD6A-8B6B07540963}" type="presParOf" srcId="{8DDD72AA-49D3-46A1-8EB5-B3CA285A7E12}" destId="{24D3C8AE-5C4B-4953-A1A1-D25C95EDB7FE}" srcOrd="0" destOrd="0" presId="urn:microsoft.com/office/officeart/2005/8/layout/balance1"/>
    <dgm:cxn modelId="{D75304E8-CF5B-4688-B1BA-A8A467D7C0FD}" type="presParOf" srcId="{8DDD72AA-49D3-46A1-8EB5-B3CA285A7E12}" destId="{305D6DD7-0258-4A9E-A761-EA33215DA9E1}" srcOrd="1" destOrd="0" presId="urn:microsoft.com/office/officeart/2005/8/layout/balance1"/>
    <dgm:cxn modelId="{E97FB777-7C6A-4099-A45C-E9A24BED1D1B}" type="presParOf" srcId="{8DDD72AA-49D3-46A1-8EB5-B3CA285A7E12}" destId="{B7A2BBDA-77CB-4650-8912-D5979B9527D1}" srcOrd="2" destOrd="0" presId="urn:microsoft.com/office/officeart/2005/8/layout/balance1"/>
    <dgm:cxn modelId="{5465DA4D-A44F-4370-AEB5-4FC449EF9FFB}" type="presParOf" srcId="{8DDD72AA-49D3-46A1-8EB5-B3CA285A7E12}" destId="{A1E63FD5-C113-4516-A3F8-D1239653FC58}" srcOrd="3" destOrd="0" presId="urn:microsoft.com/office/officeart/2005/8/layout/balance1"/>
    <dgm:cxn modelId="{7A83AB63-0644-4383-B5DE-48F206AE692A}" type="presParOf" srcId="{8DDD72AA-49D3-46A1-8EB5-B3CA285A7E12}" destId="{736122D0-23F1-4EA2-AC55-17FD7760F767}" srcOrd="4" destOrd="0" presId="urn:microsoft.com/office/officeart/2005/8/layout/balance1"/>
    <dgm:cxn modelId="{7A409E21-D0EE-420B-A262-7E1380D1DD71}" type="presParOf" srcId="{8DDD72AA-49D3-46A1-8EB5-B3CA285A7E12}" destId="{DE66CF6C-F540-4102-B0B3-5434E2D6D656}" srcOrd="5" destOrd="0" presId="urn:microsoft.com/office/officeart/2005/8/layout/balance1"/>
    <dgm:cxn modelId="{869FF51A-0E6F-4120-BBB8-EAB4E6D83553}" type="presParOf" srcId="{8DDD72AA-49D3-46A1-8EB5-B3CA285A7E12}" destId="{375E69B1-1894-4915-85BF-AEF65856150E}" srcOrd="6" destOrd="0" presId="urn:microsoft.com/office/officeart/2005/8/layout/balance1"/>
    <dgm:cxn modelId="{899DFE02-57E8-442A-889A-32B68F7B61E5}" type="presParOf" srcId="{8DDD72AA-49D3-46A1-8EB5-B3CA285A7E12}" destId="{44A99DE6-3D48-4D33-A131-2F7DE4213BF7}" srcOrd="7" destOrd="0" presId="urn:microsoft.com/office/officeart/2005/8/layout/balance1"/>
    <dgm:cxn modelId="{1BA0A28C-27E5-4876-B432-43A46961B0D0}" type="presParOf" srcId="{8DDD72AA-49D3-46A1-8EB5-B3CA285A7E12}" destId="{FC5C86D3-5434-41D2-8207-EA79047BABF5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221CE2B-5710-4DF6-A5CA-17425D346366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8986CD0D-36D8-4830-A881-261C0BAED966}">
      <dgm:prSet phldrT="[Text]"/>
      <dgm:spPr/>
      <dgm:t>
        <a:bodyPr/>
        <a:lstStyle/>
        <a:p>
          <a:r>
            <a:rPr lang="en-AU" dirty="0"/>
            <a:t>Advocacy</a:t>
          </a:r>
        </a:p>
      </dgm:t>
    </dgm:pt>
    <dgm:pt modelId="{F03B5774-A5D2-4E90-ADFB-0604ACB179C3}" type="parTrans" cxnId="{46861769-7B80-479E-815A-54680F2159D3}">
      <dgm:prSet/>
      <dgm:spPr/>
      <dgm:t>
        <a:bodyPr/>
        <a:lstStyle/>
        <a:p>
          <a:endParaRPr lang="en-AU"/>
        </a:p>
      </dgm:t>
    </dgm:pt>
    <dgm:pt modelId="{B4A7B02E-0007-4258-8F4E-80096DA526CB}" type="sibTrans" cxnId="{46861769-7B80-479E-815A-54680F2159D3}">
      <dgm:prSet/>
      <dgm:spPr/>
      <dgm:t>
        <a:bodyPr/>
        <a:lstStyle/>
        <a:p>
          <a:endParaRPr lang="en-AU"/>
        </a:p>
      </dgm:t>
    </dgm:pt>
    <dgm:pt modelId="{9D2F6FB1-BE5D-4265-AFDF-AB0A53B79405}">
      <dgm:prSet phldrT="[Text]"/>
      <dgm:spPr/>
      <dgm:t>
        <a:bodyPr/>
        <a:lstStyle/>
        <a:p>
          <a:r>
            <a:rPr lang="en-AU" dirty="0"/>
            <a:t>Standards</a:t>
          </a:r>
        </a:p>
      </dgm:t>
    </dgm:pt>
    <dgm:pt modelId="{FFA77CEB-8899-49AC-9EB4-680F8720C7AB}" type="parTrans" cxnId="{74738570-EB7E-428F-8887-5174C7F5B948}">
      <dgm:prSet/>
      <dgm:spPr/>
      <dgm:t>
        <a:bodyPr/>
        <a:lstStyle/>
        <a:p>
          <a:endParaRPr lang="en-AU"/>
        </a:p>
      </dgm:t>
    </dgm:pt>
    <dgm:pt modelId="{8A3F7DF9-BC99-494B-8E94-C8EBA249E14A}" type="sibTrans" cxnId="{74738570-EB7E-428F-8887-5174C7F5B948}">
      <dgm:prSet/>
      <dgm:spPr/>
      <dgm:t>
        <a:bodyPr/>
        <a:lstStyle/>
        <a:p>
          <a:endParaRPr lang="en-AU"/>
        </a:p>
      </dgm:t>
    </dgm:pt>
    <dgm:pt modelId="{7440B2E1-72E2-4F0D-9AF4-637B3745D466}">
      <dgm:prSet phldrT="[Text]"/>
      <dgm:spPr/>
      <dgm:t>
        <a:bodyPr/>
        <a:lstStyle/>
        <a:p>
          <a:r>
            <a:rPr lang="en-AU" dirty="0"/>
            <a:t>Brokerage</a:t>
          </a:r>
        </a:p>
      </dgm:t>
    </dgm:pt>
    <dgm:pt modelId="{5FCB2E93-20A9-4E19-AA95-2111771C3B3D}" type="parTrans" cxnId="{F56DC5B2-A58C-48EA-AA57-F02E71E0AC63}">
      <dgm:prSet/>
      <dgm:spPr/>
      <dgm:t>
        <a:bodyPr/>
        <a:lstStyle/>
        <a:p>
          <a:endParaRPr lang="en-AU"/>
        </a:p>
      </dgm:t>
    </dgm:pt>
    <dgm:pt modelId="{4ABA0CEA-6AC6-4CB1-81D4-F131AE2A7E39}" type="sibTrans" cxnId="{F56DC5B2-A58C-48EA-AA57-F02E71E0AC63}">
      <dgm:prSet/>
      <dgm:spPr/>
      <dgm:t>
        <a:bodyPr/>
        <a:lstStyle/>
        <a:p>
          <a:endParaRPr lang="en-AU"/>
        </a:p>
      </dgm:t>
    </dgm:pt>
    <dgm:pt modelId="{71CA5A0E-D1FA-4AEC-8F74-DF59E6C09C2B}">
      <dgm:prSet/>
      <dgm:spPr/>
      <dgm:t>
        <a:bodyPr/>
        <a:lstStyle/>
        <a:p>
          <a:r>
            <a:rPr lang="en-AU" dirty="0"/>
            <a:t>Accreditation</a:t>
          </a:r>
        </a:p>
      </dgm:t>
    </dgm:pt>
    <dgm:pt modelId="{922DAF6D-C4D5-4A25-9122-9FC5C3382AAB}" type="parTrans" cxnId="{888B3982-9FAC-4007-ACFA-62944EDB3D2E}">
      <dgm:prSet/>
      <dgm:spPr/>
      <dgm:t>
        <a:bodyPr/>
        <a:lstStyle/>
        <a:p>
          <a:endParaRPr lang="en-AU"/>
        </a:p>
      </dgm:t>
    </dgm:pt>
    <dgm:pt modelId="{26A01370-54FD-4628-BE7C-197DE567C3E6}" type="sibTrans" cxnId="{888B3982-9FAC-4007-ACFA-62944EDB3D2E}">
      <dgm:prSet/>
      <dgm:spPr/>
      <dgm:t>
        <a:bodyPr/>
        <a:lstStyle/>
        <a:p>
          <a:endParaRPr lang="en-AU"/>
        </a:p>
      </dgm:t>
    </dgm:pt>
    <dgm:pt modelId="{01D86088-8AE3-42FA-8AC1-5A6365E35E21}">
      <dgm:prSet/>
      <dgm:spPr/>
      <dgm:t>
        <a:bodyPr/>
        <a:lstStyle/>
        <a:p>
          <a:r>
            <a:rPr lang="en-AU" dirty="0"/>
            <a:t>Promotion</a:t>
          </a:r>
        </a:p>
      </dgm:t>
    </dgm:pt>
    <dgm:pt modelId="{62E3F82D-3C7C-498D-A845-24E7EFA3A539}" type="parTrans" cxnId="{64633030-8BFB-4B25-89F6-6111C44D7686}">
      <dgm:prSet/>
      <dgm:spPr/>
      <dgm:t>
        <a:bodyPr/>
        <a:lstStyle/>
        <a:p>
          <a:endParaRPr lang="en-AU"/>
        </a:p>
      </dgm:t>
    </dgm:pt>
    <dgm:pt modelId="{DE637E7D-8109-420B-BA68-4DECA8093CB3}" type="sibTrans" cxnId="{64633030-8BFB-4B25-89F6-6111C44D7686}">
      <dgm:prSet/>
      <dgm:spPr/>
      <dgm:t>
        <a:bodyPr/>
        <a:lstStyle/>
        <a:p>
          <a:endParaRPr lang="en-AU"/>
        </a:p>
      </dgm:t>
    </dgm:pt>
    <dgm:pt modelId="{6BF77D35-46FA-4883-95B5-1EE862A84C74}">
      <dgm:prSet/>
      <dgm:spPr/>
      <dgm:t>
        <a:bodyPr/>
        <a:lstStyle/>
        <a:p>
          <a:r>
            <a:rPr lang="en-AU" dirty="0"/>
            <a:t>Training</a:t>
          </a:r>
        </a:p>
      </dgm:t>
    </dgm:pt>
    <dgm:pt modelId="{B62D601E-D370-4F45-B911-E2FB9081E20C}" type="parTrans" cxnId="{A525B7A0-18A9-483E-BC95-2D80D71707FA}">
      <dgm:prSet/>
      <dgm:spPr/>
      <dgm:t>
        <a:bodyPr/>
        <a:lstStyle/>
        <a:p>
          <a:endParaRPr lang="en-AU"/>
        </a:p>
      </dgm:t>
    </dgm:pt>
    <dgm:pt modelId="{BD9F6A2B-2DBF-425B-870F-3341ED34B5A0}" type="sibTrans" cxnId="{A525B7A0-18A9-483E-BC95-2D80D71707FA}">
      <dgm:prSet/>
      <dgm:spPr/>
      <dgm:t>
        <a:bodyPr/>
        <a:lstStyle/>
        <a:p>
          <a:endParaRPr lang="en-AU"/>
        </a:p>
      </dgm:t>
    </dgm:pt>
    <dgm:pt modelId="{B2374951-6EC4-40AF-B486-FA49CA088536}" type="pres">
      <dgm:prSet presAssocID="{B221CE2B-5710-4DF6-A5CA-17425D346366}" presName="Name0" presStyleCnt="0">
        <dgm:presLayoutVars>
          <dgm:resizeHandles/>
        </dgm:presLayoutVars>
      </dgm:prSet>
      <dgm:spPr/>
    </dgm:pt>
    <dgm:pt modelId="{8A3BCA76-E81F-462F-9CDF-DCBBC419921F}" type="pres">
      <dgm:prSet presAssocID="{8986CD0D-36D8-4830-A881-261C0BAED966}" presName="text" presStyleLbl="node1" presStyleIdx="0" presStyleCnt="6">
        <dgm:presLayoutVars>
          <dgm:bulletEnabled val="1"/>
        </dgm:presLayoutVars>
      </dgm:prSet>
      <dgm:spPr/>
    </dgm:pt>
    <dgm:pt modelId="{2C279CE7-008F-459E-847E-93C56CCAB264}" type="pres">
      <dgm:prSet presAssocID="{B4A7B02E-0007-4258-8F4E-80096DA526CB}" presName="space" presStyleCnt="0"/>
      <dgm:spPr/>
    </dgm:pt>
    <dgm:pt modelId="{9398DBC1-E34A-427C-A475-FD2F4E3F4239}" type="pres">
      <dgm:prSet presAssocID="{9D2F6FB1-BE5D-4265-AFDF-AB0A53B79405}" presName="text" presStyleLbl="node1" presStyleIdx="1" presStyleCnt="6">
        <dgm:presLayoutVars>
          <dgm:bulletEnabled val="1"/>
        </dgm:presLayoutVars>
      </dgm:prSet>
      <dgm:spPr/>
    </dgm:pt>
    <dgm:pt modelId="{05F83054-DD20-43BB-8977-0ABBF543ED82}" type="pres">
      <dgm:prSet presAssocID="{8A3F7DF9-BC99-494B-8E94-C8EBA249E14A}" presName="space" presStyleCnt="0"/>
      <dgm:spPr/>
    </dgm:pt>
    <dgm:pt modelId="{F669299C-FEB8-4427-A22C-FF752531BAAF}" type="pres">
      <dgm:prSet presAssocID="{6BF77D35-46FA-4883-95B5-1EE862A84C74}" presName="text" presStyleLbl="node1" presStyleIdx="2" presStyleCnt="6">
        <dgm:presLayoutVars>
          <dgm:bulletEnabled val="1"/>
        </dgm:presLayoutVars>
      </dgm:prSet>
      <dgm:spPr/>
    </dgm:pt>
    <dgm:pt modelId="{04F0742B-3E89-4C86-8E08-CEF240F9B1F2}" type="pres">
      <dgm:prSet presAssocID="{BD9F6A2B-2DBF-425B-870F-3341ED34B5A0}" presName="space" presStyleCnt="0"/>
      <dgm:spPr/>
    </dgm:pt>
    <dgm:pt modelId="{5AD0AFC6-9FF9-44D5-B953-8BC2871843FC}" type="pres">
      <dgm:prSet presAssocID="{7440B2E1-72E2-4F0D-9AF4-637B3745D466}" presName="text" presStyleLbl="node1" presStyleIdx="3" presStyleCnt="6">
        <dgm:presLayoutVars>
          <dgm:bulletEnabled val="1"/>
        </dgm:presLayoutVars>
      </dgm:prSet>
      <dgm:spPr/>
    </dgm:pt>
    <dgm:pt modelId="{B16C3BD7-DA82-4ECA-BF0A-F93B9DB73C8C}" type="pres">
      <dgm:prSet presAssocID="{4ABA0CEA-6AC6-4CB1-81D4-F131AE2A7E39}" presName="space" presStyleCnt="0"/>
      <dgm:spPr/>
    </dgm:pt>
    <dgm:pt modelId="{C551B817-E271-424E-A22D-08944D099EFD}" type="pres">
      <dgm:prSet presAssocID="{71CA5A0E-D1FA-4AEC-8F74-DF59E6C09C2B}" presName="text" presStyleLbl="node1" presStyleIdx="4" presStyleCnt="6">
        <dgm:presLayoutVars>
          <dgm:bulletEnabled val="1"/>
        </dgm:presLayoutVars>
      </dgm:prSet>
      <dgm:spPr/>
    </dgm:pt>
    <dgm:pt modelId="{83354720-7511-46D7-8515-83BF3AC5DF93}" type="pres">
      <dgm:prSet presAssocID="{26A01370-54FD-4628-BE7C-197DE567C3E6}" presName="space" presStyleCnt="0"/>
      <dgm:spPr/>
    </dgm:pt>
    <dgm:pt modelId="{C88D68C9-8755-495C-BB52-99AEC7FEC48B}" type="pres">
      <dgm:prSet presAssocID="{01D86088-8AE3-42FA-8AC1-5A6365E35E21}" presName="text" presStyleLbl="node1" presStyleIdx="5" presStyleCnt="6">
        <dgm:presLayoutVars>
          <dgm:bulletEnabled val="1"/>
        </dgm:presLayoutVars>
      </dgm:prSet>
      <dgm:spPr/>
    </dgm:pt>
  </dgm:ptLst>
  <dgm:cxnLst>
    <dgm:cxn modelId="{41104502-A102-4A98-8BC9-05FAC4BB5248}" type="presOf" srcId="{9D2F6FB1-BE5D-4265-AFDF-AB0A53B79405}" destId="{9398DBC1-E34A-427C-A475-FD2F4E3F4239}" srcOrd="0" destOrd="0" presId="urn:diagrams.loki3.com/VaryingWidthList"/>
    <dgm:cxn modelId="{64633030-8BFB-4B25-89F6-6111C44D7686}" srcId="{B221CE2B-5710-4DF6-A5CA-17425D346366}" destId="{01D86088-8AE3-42FA-8AC1-5A6365E35E21}" srcOrd="5" destOrd="0" parTransId="{62E3F82D-3C7C-498D-A845-24E7EFA3A539}" sibTransId="{DE637E7D-8109-420B-BA68-4DECA8093CB3}"/>
    <dgm:cxn modelId="{FFA17341-EACC-4BB3-8160-ECA94AD859BF}" type="presOf" srcId="{01D86088-8AE3-42FA-8AC1-5A6365E35E21}" destId="{C88D68C9-8755-495C-BB52-99AEC7FEC48B}" srcOrd="0" destOrd="0" presId="urn:diagrams.loki3.com/VaryingWidthList"/>
    <dgm:cxn modelId="{05778564-2251-4A33-95BD-42C706407A38}" type="presOf" srcId="{8986CD0D-36D8-4830-A881-261C0BAED966}" destId="{8A3BCA76-E81F-462F-9CDF-DCBBC419921F}" srcOrd="0" destOrd="0" presId="urn:diagrams.loki3.com/VaryingWidthList"/>
    <dgm:cxn modelId="{46861769-7B80-479E-815A-54680F2159D3}" srcId="{B221CE2B-5710-4DF6-A5CA-17425D346366}" destId="{8986CD0D-36D8-4830-A881-261C0BAED966}" srcOrd="0" destOrd="0" parTransId="{F03B5774-A5D2-4E90-ADFB-0604ACB179C3}" sibTransId="{B4A7B02E-0007-4258-8F4E-80096DA526CB}"/>
    <dgm:cxn modelId="{4C83EC6B-4AEE-4670-9BB9-04B5F9602CB6}" type="presOf" srcId="{7440B2E1-72E2-4F0D-9AF4-637B3745D466}" destId="{5AD0AFC6-9FF9-44D5-B953-8BC2871843FC}" srcOrd="0" destOrd="0" presId="urn:diagrams.loki3.com/VaryingWidthList"/>
    <dgm:cxn modelId="{74738570-EB7E-428F-8887-5174C7F5B948}" srcId="{B221CE2B-5710-4DF6-A5CA-17425D346366}" destId="{9D2F6FB1-BE5D-4265-AFDF-AB0A53B79405}" srcOrd="1" destOrd="0" parTransId="{FFA77CEB-8899-49AC-9EB4-680F8720C7AB}" sibTransId="{8A3F7DF9-BC99-494B-8E94-C8EBA249E14A}"/>
    <dgm:cxn modelId="{888B3982-9FAC-4007-ACFA-62944EDB3D2E}" srcId="{B221CE2B-5710-4DF6-A5CA-17425D346366}" destId="{71CA5A0E-D1FA-4AEC-8F74-DF59E6C09C2B}" srcOrd="4" destOrd="0" parTransId="{922DAF6D-C4D5-4A25-9122-9FC5C3382AAB}" sibTransId="{26A01370-54FD-4628-BE7C-197DE567C3E6}"/>
    <dgm:cxn modelId="{A525B7A0-18A9-483E-BC95-2D80D71707FA}" srcId="{B221CE2B-5710-4DF6-A5CA-17425D346366}" destId="{6BF77D35-46FA-4883-95B5-1EE862A84C74}" srcOrd="2" destOrd="0" parTransId="{B62D601E-D370-4F45-B911-E2FB9081E20C}" sibTransId="{BD9F6A2B-2DBF-425B-870F-3341ED34B5A0}"/>
    <dgm:cxn modelId="{B87117B1-6597-4F3F-B98F-D93BA46061CD}" type="presOf" srcId="{71CA5A0E-D1FA-4AEC-8F74-DF59E6C09C2B}" destId="{C551B817-E271-424E-A22D-08944D099EFD}" srcOrd="0" destOrd="0" presId="urn:diagrams.loki3.com/VaryingWidthList"/>
    <dgm:cxn modelId="{F56DC5B2-A58C-48EA-AA57-F02E71E0AC63}" srcId="{B221CE2B-5710-4DF6-A5CA-17425D346366}" destId="{7440B2E1-72E2-4F0D-9AF4-637B3745D466}" srcOrd="3" destOrd="0" parTransId="{5FCB2E93-20A9-4E19-AA95-2111771C3B3D}" sibTransId="{4ABA0CEA-6AC6-4CB1-81D4-F131AE2A7E39}"/>
    <dgm:cxn modelId="{C31A5AC5-E5AC-4FEB-80B5-68B612265BC4}" type="presOf" srcId="{B221CE2B-5710-4DF6-A5CA-17425D346366}" destId="{B2374951-6EC4-40AF-B486-FA49CA088536}" srcOrd="0" destOrd="0" presId="urn:diagrams.loki3.com/VaryingWidthList"/>
    <dgm:cxn modelId="{18E4A8DC-3DCB-4D05-8CB9-B1B54EBB7952}" type="presOf" srcId="{6BF77D35-46FA-4883-95B5-1EE862A84C74}" destId="{F669299C-FEB8-4427-A22C-FF752531BAAF}" srcOrd="0" destOrd="0" presId="urn:diagrams.loki3.com/VaryingWidthList"/>
    <dgm:cxn modelId="{2A65209F-D640-4F60-95F1-D9326BB94183}" type="presParOf" srcId="{B2374951-6EC4-40AF-B486-FA49CA088536}" destId="{8A3BCA76-E81F-462F-9CDF-DCBBC419921F}" srcOrd="0" destOrd="0" presId="urn:diagrams.loki3.com/VaryingWidthList"/>
    <dgm:cxn modelId="{9461BEAD-32EB-4BEA-87C8-FA26D74459ED}" type="presParOf" srcId="{B2374951-6EC4-40AF-B486-FA49CA088536}" destId="{2C279CE7-008F-459E-847E-93C56CCAB264}" srcOrd="1" destOrd="0" presId="urn:diagrams.loki3.com/VaryingWidthList"/>
    <dgm:cxn modelId="{783986FC-6748-4AF4-A515-AF2791F4CFBE}" type="presParOf" srcId="{B2374951-6EC4-40AF-B486-FA49CA088536}" destId="{9398DBC1-E34A-427C-A475-FD2F4E3F4239}" srcOrd="2" destOrd="0" presId="urn:diagrams.loki3.com/VaryingWidthList"/>
    <dgm:cxn modelId="{8D6340C8-AD60-489B-89D3-71458E5CEFA4}" type="presParOf" srcId="{B2374951-6EC4-40AF-B486-FA49CA088536}" destId="{05F83054-DD20-43BB-8977-0ABBF543ED82}" srcOrd="3" destOrd="0" presId="urn:diagrams.loki3.com/VaryingWidthList"/>
    <dgm:cxn modelId="{0CD7A99E-A516-45CD-8D88-A164B773CCED}" type="presParOf" srcId="{B2374951-6EC4-40AF-B486-FA49CA088536}" destId="{F669299C-FEB8-4427-A22C-FF752531BAAF}" srcOrd="4" destOrd="0" presId="urn:diagrams.loki3.com/VaryingWidthList"/>
    <dgm:cxn modelId="{0D404090-8C2A-4BA8-8084-513902A146DD}" type="presParOf" srcId="{B2374951-6EC4-40AF-B486-FA49CA088536}" destId="{04F0742B-3E89-4C86-8E08-CEF240F9B1F2}" srcOrd="5" destOrd="0" presId="urn:diagrams.loki3.com/VaryingWidthList"/>
    <dgm:cxn modelId="{3DF04972-FA09-4C5C-9BB9-3F25FB01305A}" type="presParOf" srcId="{B2374951-6EC4-40AF-B486-FA49CA088536}" destId="{5AD0AFC6-9FF9-44D5-B953-8BC2871843FC}" srcOrd="6" destOrd="0" presId="urn:diagrams.loki3.com/VaryingWidthList"/>
    <dgm:cxn modelId="{CD0F61AB-9DC2-4315-8FA7-038A3F5C5A66}" type="presParOf" srcId="{B2374951-6EC4-40AF-B486-FA49CA088536}" destId="{B16C3BD7-DA82-4ECA-BF0A-F93B9DB73C8C}" srcOrd="7" destOrd="0" presId="urn:diagrams.loki3.com/VaryingWidthList"/>
    <dgm:cxn modelId="{A16B374D-32DA-465C-97D1-41792311E742}" type="presParOf" srcId="{B2374951-6EC4-40AF-B486-FA49CA088536}" destId="{C551B817-E271-424E-A22D-08944D099EFD}" srcOrd="8" destOrd="0" presId="urn:diagrams.loki3.com/VaryingWidthList"/>
    <dgm:cxn modelId="{A12A84FD-7F54-46F2-9565-C1FC6FD89045}" type="presParOf" srcId="{B2374951-6EC4-40AF-B486-FA49CA088536}" destId="{83354720-7511-46D7-8515-83BF3AC5DF93}" srcOrd="9" destOrd="0" presId="urn:diagrams.loki3.com/VaryingWidthList"/>
    <dgm:cxn modelId="{17B7CE25-4684-4D23-B604-95FA94911D43}" type="presParOf" srcId="{B2374951-6EC4-40AF-B486-FA49CA088536}" destId="{C88D68C9-8755-495C-BB52-99AEC7FEC48B}" srcOrd="1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80B12B3-39EF-41B8-A677-76EB406EB204}" type="doc">
      <dgm:prSet loTypeId="urn:microsoft.com/office/officeart/2005/8/layout/orgChart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AU"/>
        </a:p>
      </dgm:t>
    </dgm:pt>
    <dgm:pt modelId="{6144B032-EFAC-4A33-970E-7A534169B8A6}">
      <dgm:prSet phldrT="[Text]"/>
      <dgm:spPr>
        <a:solidFill>
          <a:schemeClr val="accent1"/>
        </a:solidFill>
      </dgm:spPr>
      <dgm:t>
        <a:bodyPr/>
        <a:lstStyle/>
        <a:p>
          <a:r>
            <a:rPr lang="en-AU"/>
            <a:t>Oversight Committee</a:t>
          </a:r>
          <a:endParaRPr lang="en-AU" dirty="0"/>
        </a:p>
      </dgm:t>
    </dgm:pt>
    <dgm:pt modelId="{6A9EA1E8-B199-47C8-91FE-E09F10E1FD65}" type="parTrans" cxnId="{F0ED056D-908B-4E00-BAAA-D4F81421A1DA}">
      <dgm:prSet/>
      <dgm:spPr/>
      <dgm:t>
        <a:bodyPr/>
        <a:lstStyle/>
        <a:p>
          <a:endParaRPr lang="en-AU"/>
        </a:p>
      </dgm:t>
    </dgm:pt>
    <dgm:pt modelId="{A96D5C19-621C-42F9-8175-A3E36DCD5955}" type="sibTrans" cxnId="{F0ED056D-908B-4E00-BAAA-D4F81421A1DA}">
      <dgm:prSet/>
      <dgm:spPr/>
      <dgm:t>
        <a:bodyPr/>
        <a:lstStyle/>
        <a:p>
          <a:endParaRPr lang="en-AU"/>
        </a:p>
      </dgm:t>
    </dgm:pt>
    <dgm:pt modelId="{BC947D39-C004-4413-BB68-20C79373CC60}">
      <dgm:prSet phldrT="[Text]"/>
      <dgm:spPr/>
      <dgm:t>
        <a:bodyPr/>
        <a:lstStyle/>
        <a:p>
          <a:r>
            <a:rPr lang="en-AU" dirty="0"/>
            <a:t>Knowledge Sharing Consortia</a:t>
          </a:r>
        </a:p>
      </dgm:t>
    </dgm:pt>
    <dgm:pt modelId="{DADD6D39-CC71-4BCF-ABC4-9C385E8CB6C1}" type="parTrans" cxnId="{3BF0252B-0A96-436A-BEBD-5792070645BA}">
      <dgm:prSet/>
      <dgm:spPr/>
      <dgm:t>
        <a:bodyPr/>
        <a:lstStyle/>
        <a:p>
          <a:endParaRPr lang="en-AU"/>
        </a:p>
      </dgm:t>
    </dgm:pt>
    <dgm:pt modelId="{E729D065-0924-4D33-A8D3-3F00BDCFE2C3}" type="sibTrans" cxnId="{3BF0252B-0A96-436A-BEBD-5792070645BA}">
      <dgm:prSet/>
      <dgm:spPr/>
      <dgm:t>
        <a:bodyPr/>
        <a:lstStyle/>
        <a:p>
          <a:endParaRPr lang="en-AU"/>
        </a:p>
      </dgm:t>
    </dgm:pt>
    <dgm:pt modelId="{1C1F9243-1FF4-439F-B740-763A5C98E5B6}">
      <dgm:prSet/>
      <dgm:spPr/>
      <dgm:t>
        <a:bodyPr/>
        <a:lstStyle/>
        <a:p>
          <a:r>
            <a:rPr lang="en-AU" dirty="0"/>
            <a:t>Program 1</a:t>
          </a:r>
        </a:p>
      </dgm:t>
    </dgm:pt>
    <dgm:pt modelId="{030A0216-9EE8-458A-938B-59FF5B3E5F9A}" type="parTrans" cxnId="{C4D9E1F4-3F3C-471D-AB89-FC80D6F15801}">
      <dgm:prSet/>
      <dgm:spPr/>
      <dgm:t>
        <a:bodyPr/>
        <a:lstStyle/>
        <a:p>
          <a:endParaRPr lang="en-AU"/>
        </a:p>
      </dgm:t>
    </dgm:pt>
    <dgm:pt modelId="{FE111F17-EE3A-402B-91DA-C6F03561DEC5}" type="sibTrans" cxnId="{C4D9E1F4-3F3C-471D-AB89-FC80D6F15801}">
      <dgm:prSet/>
      <dgm:spPr/>
      <dgm:t>
        <a:bodyPr/>
        <a:lstStyle/>
        <a:p>
          <a:endParaRPr lang="en-AU"/>
        </a:p>
      </dgm:t>
    </dgm:pt>
    <dgm:pt modelId="{49026824-1C12-44F6-B08B-381E9FACC7DD}">
      <dgm:prSet/>
      <dgm:spPr/>
      <dgm:t>
        <a:bodyPr/>
        <a:lstStyle/>
        <a:p>
          <a:r>
            <a:rPr lang="en-AU" dirty="0"/>
            <a:t>Program 2</a:t>
          </a:r>
        </a:p>
      </dgm:t>
    </dgm:pt>
    <dgm:pt modelId="{1201B099-EB8F-47FF-83AA-16C00D08BABB}" type="parTrans" cxnId="{B09952A8-0C55-44C7-ACA5-6E0A0D689403}">
      <dgm:prSet/>
      <dgm:spPr/>
      <dgm:t>
        <a:bodyPr/>
        <a:lstStyle/>
        <a:p>
          <a:endParaRPr lang="en-AU"/>
        </a:p>
      </dgm:t>
    </dgm:pt>
    <dgm:pt modelId="{A54EC78A-1ED9-4657-B05D-5C632DA3A052}" type="sibTrans" cxnId="{B09952A8-0C55-44C7-ACA5-6E0A0D689403}">
      <dgm:prSet/>
      <dgm:spPr/>
      <dgm:t>
        <a:bodyPr/>
        <a:lstStyle/>
        <a:p>
          <a:endParaRPr lang="en-AU"/>
        </a:p>
      </dgm:t>
    </dgm:pt>
    <dgm:pt modelId="{3706E7C4-D252-49D9-BF29-03CE349EAE9A}">
      <dgm:prSet/>
      <dgm:spPr/>
      <dgm:t>
        <a:bodyPr/>
        <a:lstStyle/>
        <a:p>
          <a:r>
            <a:rPr lang="en-AU" dirty="0"/>
            <a:t>Program 3</a:t>
          </a:r>
        </a:p>
      </dgm:t>
    </dgm:pt>
    <dgm:pt modelId="{5A97DD4A-75F7-45FE-A54C-3EDA24D6F698}" type="parTrans" cxnId="{2CF48AA4-3979-4935-8695-9B72E47FD38B}">
      <dgm:prSet/>
      <dgm:spPr/>
      <dgm:t>
        <a:bodyPr/>
        <a:lstStyle/>
        <a:p>
          <a:endParaRPr lang="en-AU"/>
        </a:p>
      </dgm:t>
    </dgm:pt>
    <dgm:pt modelId="{E3C947EF-5211-4BCB-9AE0-9B477518E13F}" type="sibTrans" cxnId="{2CF48AA4-3979-4935-8695-9B72E47FD38B}">
      <dgm:prSet/>
      <dgm:spPr/>
      <dgm:t>
        <a:bodyPr/>
        <a:lstStyle/>
        <a:p>
          <a:endParaRPr lang="en-AU"/>
        </a:p>
      </dgm:t>
    </dgm:pt>
    <dgm:pt modelId="{82B56900-A0CB-4A6A-B6F2-B2A639C3461A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C5041874-2563-470E-A47A-5AD11085A2C3}" type="parTrans" cxnId="{B2CE8BA9-201B-49DD-B744-B31C4249BBA0}">
      <dgm:prSet/>
      <dgm:spPr/>
      <dgm:t>
        <a:bodyPr/>
        <a:lstStyle/>
        <a:p>
          <a:endParaRPr lang="en-AU"/>
        </a:p>
      </dgm:t>
    </dgm:pt>
    <dgm:pt modelId="{4E6419C4-A721-4977-9126-A623D32600AE}" type="sibTrans" cxnId="{B2CE8BA9-201B-49DD-B744-B31C4249BBA0}">
      <dgm:prSet/>
      <dgm:spPr/>
      <dgm:t>
        <a:bodyPr/>
        <a:lstStyle/>
        <a:p>
          <a:endParaRPr lang="en-AU"/>
        </a:p>
      </dgm:t>
    </dgm:pt>
    <dgm:pt modelId="{37363EA8-CA13-447F-A379-F8BB2C3D4159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95390C22-7E89-4EAC-B2B8-7DCF45713F3B}" type="parTrans" cxnId="{8AAED07C-07CC-4CE7-A4D6-FF980532F432}">
      <dgm:prSet/>
      <dgm:spPr/>
      <dgm:t>
        <a:bodyPr/>
        <a:lstStyle/>
        <a:p>
          <a:endParaRPr lang="en-AU"/>
        </a:p>
      </dgm:t>
    </dgm:pt>
    <dgm:pt modelId="{0859D1F0-DBA6-48B1-99A0-51D8DEA8D633}" type="sibTrans" cxnId="{8AAED07C-07CC-4CE7-A4D6-FF980532F432}">
      <dgm:prSet/>
      <dgm:spPr/>
      <dgm:t>
        <a:bodyPr/>
        <a:lstStyle/>
        <a:p>
          <a:endParaRPr lang="en-AU"/>
        </a:p>
      </dgm:t>
    </dgm:pt>
    <dgm:pt modelId="{08460DA5-5BC9-42EC-9A82-8B097FD6982D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7F283D10-4F61-4574-8FAE-064B660943B7}" type="parTrans" cxnId="{825C6C8C-E77D-49BB-9065-ABD773C53A60}">
      <dgm:prSet/>
      <dgm:spPr/>
      <dgm:t>
        <a:bodyPr/>
        <a:lstStyle/>
        <a:p>
          <a:endParaRPr lang="en-AU"/>
        </a:p>
      </dgm:t>
    </dgm:pt>
    <dgm:pt modelId="{F8A40874-4935-4C5A-B650-0A23DA4E50D3}" type="sibTrans" cxnId="{825C6C8C-E77D-49BB-9065-ABD773C53A60}">
      <dgm:prSet/>
      <dgm:spPr/>
      <dgm:t>
        <a:bodyPr/>
        <a:lstStyle/>
        <a:p>
          <a:endParaRPr lang="en-AU"/>
        </a:p>
      </dgm:t>
    </dgm:pt>
    <dgm:pt modelId="{D0B794CB-1ECB-444F-88F6-A96919FE807B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9F1D3E4E-3EE9-404E-B59C-63FE43819DA7}" type="parTrans" cxnId="{06ECCEF1-D5B6-43E5-B10B-3D8EAA240C02}">
      <dgm:prSet/>
      <dgm:spPr/>
      <dgm:t>
        <a:bodyPr/>
        <a:lstStyle/>
        <a:p>
          <a:endParaRPr lang="en-AU"/>
        </a:p>
      </dgm:t>
    </dgm:pt>
    <dgm:pt modelId="{84688F4C-7B0F-40C0-A7EB-422E10D0C2C1}" type="sibTrans" cxnId="{06ECCEF1-D5B6-43E5-B10B-3D8EAA240C02}">
      <dgm:prSet/>
      <dgm:spPr/>
      <dgm:t>
        <a:bodyPr/>
        <a:lstStyle/>
        <a:p>
          <a:endParaRPr lang="en-AU"/>
        </a:p>
      </dgm:t>
    </dgm:pt>
    <dgm:pt modelId="{826F1C0D-62EB-493E-90E3-2F82280CC250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CD069A04-DAE5-4B5C-A409-BBD1C9BC809E}" type="parTrans" cxnId="{8139CD8D-F6A9-4BC3-9BDA-16A8D967178E}">
      <dgm:prSet/>
      <dgm:spPr/>
      <dgm:t>
        <a:bodyPr/>
        <a:lstStyle/>
        <a:p>
          <a:endParaRPr lang="en-AU"/>
        </a:p>
      </dgm:t>
    </dgm:pt>
    <dgm:pt modelId="{E1B073CE-1B60-4EE8-A37C-FF053601A5BF}" type="sibTrans" cxnId="{8139CD8D-F6A9-4BC3-9BDA-16A8D967178E}">
      <dgm:prSet/>
      <dgm:spPr/>
      <dgm:t>
        <a:bodyPr/>
        <a:lstStyle/>
        <a:p>
          <a:endParaRPr lang="en-AU"/>
        </a:p>
      </dgm:t>
    </dgm:pt>
    <dgm:pt modelId="{A2F18407-86DA-479F-B178-599E54F85958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E9F79C4C-4918-44C7-8EE8-962F0CBD74C9}" type="parTrans" cxnId="{0247814C-CC21-4708-9148-1CA5F6840EC8}">
      <dgm:prSet/>
      <dgm:spPr/>
      <dgm:t>
        <a:bodyPr/>
        <a:lstStyle/>
        <a:p>
          <a:endParaRPr lang="en-AU"/>
        </a:p>
      </dgm:t>
    </dgm:pt>
    <dgm:pt modelId="{824E3EA7-E75A-4AB0-83B5-E2B3A59B0828}" type="sibTrans" cxnId="{0247814C-CC21-4708-9148-1CA5F6840EC8}">
      <dgm:prSet/>
      <dgm:spPr/>
      <dgm:t>
        <a:bodyPr/>
        <a:lstStyle/>
        <a:p>
          <a:endParaRPr lang="en-AU"/>
        </a:p>
      </dgm:t>
    </dgm:pt>
    <dgm:pt modelId="{396B94A9-3B01-43DC-A2EC-191723F4D69E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D592D2D0-CED7-4B5D-B1D5-5D3AC0045EAA}" type="parTrans" cxnId="{F0F9DCD9-B79F-494C-8E4E-6BF531E23B11}">
      <dgm:prSet/>
      <dgm:spPr/>
      <dgm:t>
        <a:bodyPr/>
        <a:lstStyle/>
        <a:p>
          <a:endParaRPr lang="en-AU"/>
        </a:p>
      </dgm:t>
    </dgm:pt>
    <dgm:pt modelId="{8BC3EEBB-D053-4EB9-A7F8-CB7E8768096F}" type="sibTrans" cxnId="{F0F9DCD9-B79F-494C-8E4E-6BF531E23B11}">
      <dgm:prSet/>
      <dgm:spPr/>
      <dgm:t>
        <a:bodyPr/>
        <a:lstStyle/>
        <a:p>
          <a:endParaRPr lang="en-AU"/>
        </a:p>
      </dgm:t>
    </dgm:pt>
    <dgm:pt modelId="{170ED661-336E-48EC-9C25-F8E345F09A6A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2219A135-2494-4562-BE8D-DB47B1FC9792}" type="parTrans" cxnId="{656F5D89-571A-4ACC-B802-C4470B0E087A}">
      <dgm:prSet/>
      <dgm:spPr/>
      <dgm:t>
        <a:bodyPr/>
        <a:lstStyle/>
        <a:p>
          <a:endParaRPr lang="en-AU"/>
        </a:p>
      </dgm:t>
    </dgm:pt>
    <dgm:pt modelId="{BDC1B83C-E322-41BD-A230-78053F12411D}" type="sibTrans" cxnId="{656F5D89-571A-4ACC-B802-C4470B0E087A}">
      <dgm:prSet/>
      <dgm:spPr/>
      <dgm:t>
        <a:bodyPr/>
        <a:lstStyle/>
        <a:p>
          <a:endParaRPr lang="en-AU"/>
        </a:p>
      </dgm:t>
    </dgm:pt>
    <dgm:pt modelId="{5EBE476C-3C94-4E66-8EFF-5E52D56BAEC3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1DF1D473-CF40-4EA3-A975-1793C2AAA3DE}" type="parTrans" cxnId="{F3BEF34B-AD24-4C7F-9CF3-6E49C9AA0A2C}">
      <dgm:prSet/>
      <dgm:spPr/>
      <dgm:t>
        <a:bodyPr/>
        <a:lstStyle/>
        <a:p>
          <a:endParaRPr lang="en-AU"/>
        </a:p>
      </dgm:t>
    </dgm:pt>
    <dgm:pt modelId="{EA6E0081-F09A-407C-B13E-E709196825E7}" type="sibTrans" cxnId="{F3BEF34B-AD24-4C7F-9CF3-6E49C9AA0A2C}">
      <dgm:prSet/>
      <dgm:spPr/>
      <dgm:t>
        <a:bodyPr/>
        <a:lstStyle/>
        <a:p>
          <a:endParaRPr lang="en-AU"/>
        </a:p>
      </dgm:t>
    </dgm:pt>
    <dgm:pt modelId="{54E2C8DF-4251-4AA5-BC1D-F745D5188248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/>
            <a:t>Mission objectives</a:t>
          </a:r>
        </a:p>
      </dgm:t>
    </dgm:pt>
    <dgm:pt modelId="{332B7EF8-2EDB-4D1A-AFCA-BF40D97BA4B8}" type="sibTrans" cxnId="{169D6AA7-9B88-41FC-B049-C06E4C683928}">
      <dgm:prSet/>
      <dgm:spPr/>
      <dgm:t>
        <a:bodyPr/>
        <a:lstStyle/>
        <a:p>
          <a:endParaRPr lang="en-AU"/>
        </a:p>
      </dgm:t>
    </dgm:pt>
    <dgm:pt modelId="{FA120E80-72B2-45B1-B460-88BA44E87E82}" type="parTrans" cxnId="{169D6AA7-9B88-41FC-B049-C06E4C683928}">
      <dgm:prSet/>
      <dgm:spPr/>
      <dgm:t>
        <a:bodyPr/>
        <a:lstStyle/>
        <a:p>
          <a:endParaRPr lang="en-AU"/>
        </a:p>
      </dgm:t>
    </dgm:pt>
    <dgm:pt modelId="{4E8D42AF-11E1-46B9-83AA-AE35ADB5718A}" type="pres">
      <dgm:prSet presAssocID="{180B12B3-39EF-41B8-A677-76EB406EB2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2EC70F3-09D7-4A42-97AE-7010195579E3}" type="pres">
      <dgm:prSet presAssocID="{54E2C8DF-4251-4AA5-BC1D-F745D5188248}" presName="hierRoot1" presStyleCnt="0">
        <dgm:presLayoutVars>
          <dgm:hierBranch val="init"/>
        </dgm:presLayoutVars>
      </dgm:prSet>
      <dgm:spPr/>
    </dgm:pt>
    <dgm:pt modelId="{E568B838-675B-4229-A0BF-223AA5C071D4}" type="pres">
      <dgm:prSet presAssocID="{54E2C8DF-4251-4AA5-BC1D-F745D5188248}" presName="rootComposite1" presStyleCnt="0"/>
      <dgm:spPr/>
    </dgm:pt>
    <dgm:pt modelId="{28C43315-EEE6-48E6-A920-D2F63B2D789E}" type="pres">
      <dgm:prSet presAssocID="{54E2C8DF-4251-4AA5-BC1D-F745D5188248}" presName="rootText1" presStyleLbl="node0" presStyleIdx="0" presStyleCnt="1" custScaleX="345401">
        <dgm:presLayoutVars>
          <dgm:chPref val="3"/>
        </dgm:presLayoutVars>
      </dgm:prSet>
      <dgm:spPr/>
    </dgm:pt>
    <dgm:pt modelId="{8C8BAC34-C6F4-43F1-B3B6-25D759E32AEB}" type="pres">
      <dgm:prSet presAssocID="{54E2C8DF-4251-4AA5-BC1D-F745D5188248}" presName="rootConnector1" presStyleLbl="node1" presStyleIdx="0" presStyleCnt="0"/>
      <dgm:spPr/>
    </dgm:pt>
    <dgm:pt modelId="{B725E5C0-1E03-4004-8585-B87067379BA3}" type="pres">
      <dgm:prSet presAssocID="{54E2C8DF-4251-4AA5-BC1D-F745D5188248}" presName="hierChild2" presStyleCnt="0"/>
      <dgm:spPr/>
    </dgm:pt>
    <dgm:pt modelId="{6EFEB213-BF2F-463E-B5EF-F2D1602ABF65}" type="pres">
      <dgm:prSet presAssocID="{6A9EA1E8-B199-47C8-91FE-E09F10E1FD65}" presName="Name37" presStyleLbl="parChTrans1D2" presStyleIdx="0" presStyleCnt="1"/>
      <dgm:spPr/>
    </dgm:pt>
    <dgm:pt modelId="{7ECC659D-8060-486C-9341-C2CD4C0BC82E}" type="pres">
      <dgm:prSet presAssocID="{6144B032-EFAC-4A33-970E-7A534169B8A6}" presName="hierRoot2" presStyleCnt="0">
        <dgm:presLayoutVars>
          <dgm:hierBranch val="init"/>
        </dgm:presLayoutVars>
      </dgm:prSet>
      <dgm:spPr/>
    </dgm:pt>
    <dgm:pt modelId="{2B6D8EAE-8022-40A6-BD95-DC4483DF7CC8}" type="pres">
      <dgm:prSet presAssocID="{6144B032-EFAC-4A33-970E-7A534169B8A6}" presName="rootComposite" presStyleCnt="0"/>
      <dgm:spPr/>
    </dgm:pt>
    <dgm:pt modelId="{20F984F0-12A0-430D-AF2E-4CE6C9CCB5F8}" type="pres">
      <dgm:prSet presAssocID="{6144B032-EFAC-4A33-970E-7A534169B8A6}" presName="rootText" presStyleLbl="node2" presStyleIdx="0" presStyleCnt="1" custScaleX="345563">
        <dgm:presLayoutVars>
          <dgm:chPref val="3"/>
        </dgm:presLayoutVars>
      </dgm:prSet>
      <dgm:spPr/>
    </dgm:pt>
    <dgm:pt modelId="{91E6D0CA-4D53-4AD0-A27F-CA2F1424055B}" type="pres">
      <dgm:prSet presAssocID="{6144B032-EFAC-4A33-970E-7A534169B8A6}" presName="rootConnector" presStyleLbl="node2" presStyleIdx="0" presStyleCnt="1"/>
      <dgm:spPr/>
    </dgm:pt>
    <dgm:pt modelId="{F60A0981-C70A-475A-9AD8-F7D0154125D5}" type="pres">
      <dgm:prSet presAssocID="{6144B032-EFAC-4A33-970E-7A534169B8A6}" presName="hierChild4" presStyleCnt="0"/>
      <dgm:spPr/>
    </dgm:pt>
    <dgm:pt modelId="{3EC01319-F870-42AD-9AB4-A3F0D8511BF1}" type="pres">
      <dgm:prSet presAssocID="{DADD6D39-CC71-4BCF-ABC4-9C385E8CB6C1}" presName="Name37" presStyleLbl="parChTrans1D3" presStyleIdx="0" presStyleCnt="1"/>
      <dgm:spPr/>
    </dgm:pt>
    <dgm:pt modelId="{997F514F-04AD-4A1A-93A4-633ED06EE714}" type="pres">
      <dgm:prSet presAssocID="{BC947D39-C004-4413-BB68-20C79373CC60}" presName="hierRoot2" presStyleCnt="0">
        <dgm:presLayoutVars>
          <dgm:hierBranch val="init"/>
        </dgm:presLayoutVars>
      </dgm:prSet>
      <dgm:spPr/>
    </dgm:pt>
    <dgm:pt modelId="{239C4B93-49CA-4C66-B2D3-B6223F607EFB}" type="pres">
      <dgm:prSet presAssocID="{BC947D39-C004-4413-BB68-20C79373CC60}" presName="rootComposite" presStyleCnt="0"/>
      <dgm:spPr/>
    </dgm:pt>
    <dgm:pt modelId="{9643BC6F-6C2A-4933-B0C1-13593B2784C2}" type="pres">
      <dgm:prSet presAssocID="{BC947D39-C004-4413-BB68-20C79373CC60}" presName="rootText" presStyleLbl="node3" presStyleIdx="0" presStyleCnt="1" custScaleX="345518">
        <dgm:presLayoutVars>
          <dgm:chPref val="3"/>
        </dgm:presLayoutVars>
      </dgm:prSet>
      <dgm:spPr/>
    </dgm:pt>
    <dgm:pt modelId="{64DEF23C-E496-4607-9EDD-82B5D8445337}" type="pres">
      <dgm:prSet presAssocID="{BC947D39-C004-4413-BB68-20C79373CC60}" presName="rootConnector" presStyleLbl="node3" presStyleIdx="0" presStyleCnt="1"/>
      <dgm:spPr/>
    </dgm:pt>
    <dgm:pt modelId="{66FBF71E-C7F1-4679-9608-55046863368D}" type="pres">
      <dgm:prSet presAssocID="{BC947D39-C004-4413-BB68-20C79373CC60}" presName="hierChild4" presStyleCnt="0"/>
      <dgm:spPr/>
    </dgm:pt>
    <dgm:pt modelId="{54F20D2D-E0A1-4891-B67A-AC6BD40DF7EA}" type="pres">
      <dgm:prSet presAssocID="{030A0216-9EE8-458A-938B-59FF5B3E5F9A}" presName="Name37" presStyleLbl="parChTrans1D4" presStyleIdx="0" presStyleCnt="12"/>
      <dgm:spPr/>
    </dgm:pt>
    <dgm:pt modelId="{607B5565-4BED-4E20-A9D4-64A18A81E1F4}" type="pres">
      <dgm:prSet presAssocID="{1C1F9243-1FF4-439F-B740-763A5C98E5B6}" presName="hierRoot2" presStyleCnt="0">
        <dgm:presLayoutVars>
          <dgm:hierBranch val="init"/>
        </dgm:presLayoutVars>
      </dgm:prSet>
      <dgm:spPr/>
    </dgm:pt>
    <dgm:pt modelId="{22CF1FB3-DFB6-479A-846B-F3228C596703}" type="pres">
      <dgm:prSet presAssocID="{1C1F9243-1FF4-439F-B740-763A5C98E5B6}" presName="rootComposite" presStyleCnt="0"/>
      <dgm:spPr/>
    </dgm:pt>
    <dgm:pt modelId="{3FA40883-A24E-4959-998F-95B058FEDAEE}" type="pres">
      <dgm:prSet presAssocID="{1C1F9243-1FF4-439F-B740-763A5C98E5B6}" presName="rootText" presStyleLbl="node4" presStyleIdx="0" presStyleCnt="12">
        <dgm:presLayoutVars>
          <dgm:chPref val="3"/>
        </dgm:presLayoutVars>
      </dgm:prSet>
      <dgm:spPr/>
    </dgm:pt>
    <dgm:pt modelId="{39F82E96-C9A4-4DE7-AB99-4F6804E95C88}" type="pres">
      <dgm:prSet presAssocID="{1C1F9243-1FF4-439F-B740-763A5C98E5B6}" presName="rootConnector" presStyleLbl="node4" presStyleIdx="0" presStyleCnt="12"/>
      <dgm:spPr/>
    </dgm:pt>
    <dgm:pt modelId="{1D8554F3-87F5-4233-886C-717BDA1E4E3B}" type="pres">
      <dgm:prSet presAssocID="{1C1F9243-1FF4-439F-B740-763A5C98E5B6}" presName="hierChild4" presStyleCnt="0"/>
      <dgm:spPr/>
    </dgm:pt>
    <dgm:pt modelId="{78EF5DDA-A05F-49F6-BA07-5E9C1EDFB856}" type="pres">
      <dgm:prSet presAssocID="{C5041874-2563-470E-A47A-5AD11085A2C3}" presName="Name37" presStyleLbl="parChTrans1D4" presStyleIdx="1" presStyleCnt="12"/>
      <dgm:spPr/>
    </dgm:pt>
    <dgm:pt modelId="{F7658643-2BEA-4B8B-9413-1FEB00A1494F}" type="pres">
      <dgm:prSet presAssocID="{82B56900-A0CB-4A6A-B6F2-B2A639C3461A}" presName="hierRoot2" presStyleCnt="0">
        <dgm:presLayoutVars>
          <dgm:hierBranch val="init"/>
        </dgm:presLayoutVars>
      </dgm:prSet>
      <dgm:spPr/>
    </dgm:pt>
    <dgm:pt modelId="{D4120B31-6F4E-42B8-B91F-C513DC3C442D}" type="pres">
      <dgm:prSet presAssocID="{82B56900-A0CB-4A6A-B6F2-B2A639C3461A}" presName="rootComposite" presStyleCnt="0"/>
      <dgm:spPr/>
    </dgm:pt>
    <dgm:pt modelId="{9DCE8720-1D8E-49D0-B122-A2BF3D3D096C}" type="pres">
      <dgm:prSet presAssocID="{82B56900-A0CB-4A6A-B6F2-B2A639C3461A}" presName="rootText" presStyleLbl="node4" presStyleIdx="1" presStyleCnt="12">
        <dgm:presLayoutVars>
          <dgm:chPref val="3"/>
        </dgm:presLayoutVars>
      </dgm:prSet>
      <dgm:spPr/>
    </dgm:pt>
    <dgm:pt modelId="{6F112871-BF62-4E29-88B7-68FD1EFF6748}" type="pres">
      <dgm:prSet presAssocID="{82B56900-A0CB-4A6A-B6F2-B2A639C3461A}" presName="rootConnector" presStyleLbl="node4" presStyleIdx="1" presStyleCnt="12"/>
      <dgm:spPr/>
    </dgm:pt>
    <dgm:pt modelId="{08108E1D-A7CD-4CDE-BC60-9EFB64FB93CE}" type="pres">
      <dgm:prSet presAssocID="{82B56900-A0CB-4A6A-B6F2-B2A639C3461A}" presName="hierChild4" presStyleCnt="0"/>
      <dgm:spPr/>
    </dgm:pt>
    <dgm:pt modelId="{BF3C36FA-FEB2-4034-81FB-C131047564D0}" type="pres">
      <dgm:prSet presAssocID="{82B56900-A0CB-4A6A-B6F2-B2A639C3461A}" presName="hierChild5" presStyleCnt="0"/>
      <dgm:spPr/>
    </dgm:pt>
    <dgm:pt modelId="{ECBF458F-9BA1-456E-95C7-FA84B88DF7FE}" type="pres">
      <dgm:prSet presAssocID="{95390C22-7E89-4EAC-B2B8-7DCF45713F3B}" presName="Name37" presStyleLbl="parChTrans1D4" presStyleIdx="2" presStyleCnt="12"/>
      <dgm:spPr/>
    </dgm:pt>
    <dgm:pt modelId="{25263E03-BD4F-4994-BBA8-B38EC1BDE724}" type="pres">
      <dgm:prSet presAssocID="{37363EA8-CA13-447F-A379-F8BB2C3D4159}" presName="hierRoot2" presStyleCnt="0">
        <dgm:presLayoutVars>
          <dgm:hierBranch val="init"/>
        </dgm:presLayoutVars>
      </dgm:prSet>
      <dgm:spPr/>
    </dgm:pt>
    <dgm:pt modelId="{FBCD25EB-1550-4E94-8B88-8B0684681187}" type="pres">
      <dgm:prSet presAssocID="{37363EA8-CA13-447F-A379-F8BB2C3D4159}" presName="rootComposite" presStyleCnt="0"/>
      <dgm:spPr/>
    </dgm:pt>
    <dgm:pt modelId="{02F4934C-9E0C-49C3-9CF6-92B61F9D7A24}" type="pres">
      <dgm:prSet presAssocID="{37363EA8-CA13-447F-A379-F8BB2C3D4159}" presName="rootText" presStyleLbl="node4" presStyleIdx="2" presStyleCnt="12">
        <dgm:presLayoutVars>
          <dgm:chPref val="3"/>
        </dgm:presLayoutVars>
      </dgm:prSet>
      <dgm:spPr/>
    </dgm:pt>
    <dgm:pt modelId="{84253033-ECFF-4251-AC93-27BB77C018D4}" type="pres">
      <dgm:prSet presAssocID="{37363EA8-CA13-447F-A379-F8BB2C3D4159}" presName="rootConnector" presStyleLbl="node4" presStyleIdx="2" presStyleCnt="12"/>
      <dgm:spPr/>
    </dgm:pt>
    <dgm:pt modelId="{42426C91-0E84-47C5-B7F0-EB1B1E09D0D4}" type="pres">
      <dgm:prSet presAssocID="{37363EA8-CA13-447F-A379-F8BB2C3D4159}" presName="hierChild4" presStyleCnt="0"/>
      <dgm:spPr/>
    </dgm:pt>
    <dgm:pt modelId="{E41E02C4-1F05-41FE-87B0-2DCF384E314A}" type="pres">
      <dgm:prSet presAssocID="{37363EA8-CA13-447F-A379-F8BB2C3D4159}" presName="hierChild5" presStyleCnt="0"/>
      <dgm:spPr/>
    </dgm:pt>
    <dgm:pt modelId="{3BD6381A-AD1C-471B-95E1-1941A5B6BE34}" type="pres">
      <dgm:prSet presAssocID="{7F283D10-4F61-4574-8FAE-064B660943B7}" presName="Name37" presStyleLbl="parChTrans1D4" presStyleIdx="3" presStyleCnt="12"/>
      <dgm:spPr/>
    </dgm:pt>
    <dgm:pt modelId="{ED356768-1CED-420B-806D-2875744FB940}" type="pres">
      <dgm:prSet presAssocID="{08460DA5-5BC9-42EC-9A82-8B097FD6982D}" presName="hierRoot2" presStyleCnt="0">
        <dgm:presLayoutVars>
          <dgm:hierBranch val="init"/>
        </dgm:presLayoutVars>
      </dgm:prSet>
      <dgm:spPr/>
    </dgm:pt>
    <dgm:pt modelId="{CBC3CB9D-A071-4D39-B969-15D94806D2F7}" type="pres">
      <dgm:prSet presAssocID="{08460DA5-5BC9-42EC-9A82-8B097FD6982D}" presName="rootComposite" presStyleCnt="0"/>
      <dgm:spPr/>
    </dgm:pt>
    <dgm:pt modelId="{7E0B6089-BB58-41E9-A2A8-BCB06D6032FB}" type="pres">
      <dgm:prSet presAssocID="{08460DA5-5BC9-42EC-9A82-8B097FD6982D}" presName="rootText" presStyleLbl="node4" presStyleIdx="3" presStyleCnt="12">
        <dgm:presLayoutVars>
          <dgm:chPref val="3"/>
        </dgm:presLayoutVars>
      </dgm:prSet>
      <dgm:spPr/>
    </dgm:pt>
    <dgm:pt modelId="{EEE752BE-0AED-470F-A065-C59F359991B3}" type="pres">
      <dgm:prSet presAssocID="{08460DA5-5BC9-42EC-9A82-8B097FD6982D}" presName="rootConnector" presStyleLbl="node4" presStyleIdx="3" presStyleCnt="12"/>
      <dgm:spPr/>
    </dgm:pt>
    <dgm:pt modelId="{002BE5B9-2110-43D1-A0F8-3988C15C02BB}" type="pres">
      <dgm:prSet presAssocID="{08460DA5-5BC9-42EC-9A82-8B097FD6982D}" presName="hierChild4" presStyleCnt="0"/>
      <dgm:spPr/>
    </dgm:pt>
    <dgm:pt modelId="{BA7E20E4-F61C-4F9A-ACFA-CDB43964CA25}" type="pres">
      <dgm:prSet presAssocID="{08460DA5-5BC9-42EC-9A82-8B097FD6982D}" presName="hierChild5" presStyleCnt="0"/>
      <dgm:spPr/>
    </dgm:pt>
    <dgm:pt modelId="{A0550DFD-D237-480A-A692-217FA7706644}" type="pres">
      <dgm:prSet presAssocID="{1C1F9243-1FF4-439F-B740-763A5C98E5B6}" presName="hierChild5" presStyleCnt="0"/>
      <dgm:spPr/>
    </dgm:pt>
    <dgm:pt modelId="{ECD3B1E1-5A82-4C18-A900-E67782372090}" type="pres">
      <dgm:prSet presAssocID="{1201B099-EB8F-47FF-83AA-16C00D08BABB}" presName="Name37" presStyleLbl="parChTrans1D4" presStyleIdx="4" presStyleCnt="12"/>
      <dgm:spPr/>
    </dgm:pt>
    <dgm:pt modelId="{A7F61C42-4F64-4ACD-9AB8-F94D7E2326D3}" type="pres">
      <dgm:prSet presAssocID="{49026824-1C12-44F6-B08B-381E9FACC7DD}" presName="hierRoot2" presStyleCnt="0">
        <dgm:presLayoutVars>
          <dgm:hierBranch val="init"/>
        </dgm:presLayoutVars>
      </dgm:prSet>
      <dgm:spPr/>
    </dgm:pt>
    <dgm:pt modelId="{D5A2801C-7FF3-433A-96B5-F0DAB48221B7}" type="pres">
      <dgm:prSet presAssocID="{49026824-1C12-44F6-B08B-381E9FACC7DD}" presName="rootComposite" presStyleCnt="0"/>
      <dgm:spPr/>
    </dgm:pt>
    <dgm:pt modelId="{4AB3C344-1FCB-4491-866A-588E2FC03FBD}" type="pres">
      <dgm:prSet presAssocID="{49026824-1C12-44F6-B08B-381E9FACC7DD}" presName="rootText" presStyleLbl="node4" presStyleIdx="4" presStyleCnt="12">
        <dgm:presLayoutVars>
          <dgm:chPref val="3"/>
        </dgm:presLayoutVars>
      </dgm:prSet>
      <dgm:spPr/>
    </dgm:pt>
    <dgm:pt modelId="{A3CD807C-8BAB-44CF-BB64-17B8E6778368}" type="pres">
      <dgm:prSet presAssocID="{49026824-1C12-44F6-B08B-381E9FACC7DD}" presName="rootConnector" presStyleLbl="node4" presStyleIdx="4" presStyleCnt="12"/>
      <dgm:spPr/>
    </dgm:pt>
    <dgm:pt modelId="{846528E8-4846-49A6-AE53-CC9FF5280570}" type="pres">
      <dgm:prSet presAssocID="{49026824-1C12-44F6-B08B-381E9FACC7DD}" presName="hierChild4" presStyleCnt="0"/>
      <dgm:spPr/>
    </dgm:pt>
    <dgm:pt modelId="{D6A7FF7C-C105-48A4-81EB-2FDAB44E27B3}" type="pres">
      <dgm:prSet presAssocID="{9F1D3E4E-3EE9-404E-B59C-63FE43819DA7}" presName="Name37" presStyleLbl="parChTrans1D4" presStyleIdx="5" presStyleCnt="12"/>
      <dgm:spPr/>
    </dgm:pt>
    <dgm:pt modelId="{1B3A952A-85A1-47E1-AB3F-97FB89317BBB}" type="pres">
      <dgm:prSet presAssocID="{D0B794CB-1ECB-444F-88F6-A96919FE807B}" presName="hierRoot2" presStyleCnt="0">
        <dgm:presLayoutVars>
          <dgm:hierBranch val="init"/>
        </dgm:presLayoutVars>
      </dgm:prSet>
      <dgm:spPr/>
    </dgm:pt>
    <dgm:pt modelId="{2FB1480A-7EF2-4F62-AE6F-1EEBD973CB12}" type="pres">
      <dgm:prSet presAssocID="{D0B794CB-1ECB-444F-88F6-A96919FE807B}" presName="rootComposite" presStyleCnt="0"/>
      <dgm:spPr/>
    </dgm:pt>
    <dgm:pt modelId="{48DD6CF8-A8CF-4FF2-9594-B04BCCC5CEAE}" type="pres">
      <dgm:prSet presAssocID="{D0B794CB-1ECB-444F-88F6-A96919FE807B}" presName="rootText" presStyleLbl="node4" presStyleIdx="5" presStyleCnt="12">
        <dgm:presLayoutVars>
          <dgm:chPref val="3"/>
        </dgm:presLayoutVars>
      </dgm:prSet>
      <dgm:spPr/>
    </dgm:pt>
    <dgm:pt modelId="{52784B43-1727-440A-95B1-69F1CAE1D5E6}" type="pres">
      <dgm:prSet presAssocID="{D0B794CB-1ECB-444F-88F6-A96919FE807B}" presName="rootConnector" presStyleLbl="node4" presStyleIdx="5" presStyleCnt="12"/>
      <dgm:spPr/>
    </dgm:pt>
    <dgm:pt modelId="{572BCA85-6C8F-4ED3-92EF-380A54FC1D01}" type="pres">
      <dgm:prSet presAssocID="{D0B794CB-1ECB-444F-88F6-A96919FE807B}" presName="hierChild4" presStyleCnt="0"/>
      <dgm:spPr/>
    </dgm:pt>
    <dgm:pt modelId="{B5410726-9512-45E0-9952-41F4879F2CBB}" type="pres">
      <dgm:prSet presAssocID="{D0B794CB-1ECB-444F-88F6-A96919FE807B}" presName="hierChild5" presStyleCnt="0"/>
      <dgm:spPr/>
    </dgm:pt>
    <dgm:pt modelId="{04F1902F-9D25-4B2A-BF04-31593AAE5861}" type="pres">
      <dgm:prSet presAssocID="{CD069A04-DAE5-4B5C-A409-BBD1C9BC809E}" presName="Name37" presStyleLbl="parChTrans1D4" presStyleIdx="6" presStyleCnt="12"/>
      <dgm:spPr/>
    </dgm:pt>
    <dgm:pt modelId="{B84F7D96-2A70-437D-BDA3-C3E865EE3CA5}" type="pres">
      <dgm:prSet presAssocID="{826F1C0D-62EB-493E-90E3-2F82280CC250}" presName="hierRoot2" presStyleCnt="0">
        <dgm:presLayoutVars>
          <dgm:hierBranch val="init"/>
        </dgm:presLayoutVars>
      </dgm:prSet>
      <dgm:spPr/>
    </dgm:pt>
    <dgm:pt modelId="{D35B8022-BCA3-4468-9D10-4865A3D2C1C1}" type="pres">
      <dgm:prSet presAssocID="{826F1C0D-62EB-493E-90E3-2F82280CC250}" presName="rootComposite" presStyleCnt="0"/>
      <dgm:spPr/>
    </dgm:pt>
    <dgm:pt modelId="{BC57364D-8275-4CBA-BF90-B46CB3E7F940}" type="pres">
      <dgm:prSet presAssocID="{826F1C0D-62EB-493E-90E3-2F82280CC250}" presName="rootText" presStyleLbl="node4" presStyleIdx="6" presStyleCnt="12">
        <dgm:presLayoutVars>
          <dgm:chPref val="3"/>
        </dgm:presLayoutVars>
      </dgm:prSet>
      <dgm:spPr/>
    </dgm:pt>
    <dgm:pt modelId="{F0C178A9-F833-4DEF-B9B0-0746FA3A9FB0}" type="pres">
      <dgm:prSet presAssocID="{826F1C0D-62EB-493E-90E3-2F82280CC250}" presName="rootConnector" presStyleLbl="node4" presStyleIdx="6" presStyleCnt="12"/>
      <dgm:spPr/>
    </dgm:pt>
    <dgm:pt modelId="{3CF502BE-E560-45EA-819B-A0DE81938C63}" type="pres">
      <dgm:prSet presAssocID="{826F1C0D-62EB-493E-90E3-2F82280CC250}" presName="hierChild4" presStyleCnt="0"/>
      <dgm:spPr/>
    </dgm:pt>
    <dgm:pt modelId="{B8C0450C-A8AA-448D-878A-91FFA5C32322}" type="pres">
      <dgm:prSet presAssocID="{826F1C0D-62EB-493E-90E3-2F82280CC250}" presName="hierChild5" presStyleCnt="0"/>
      <dgm:spPr/>
    </dgm:pt>
    <dgm:pt modelId="{DD9DBF5E-D38C-4E21-8D1C-3B82610073E4}" type="pres">
      <dgm:prSet presAssocID="{E9F79C4C-4918-44C7-8EE8-962F0CBD74C9}" presName="Name37" presStyleLbl="parChTrans1D4" presStyleIdx="7" presStyleCnt="12"/>
      <dgm:spPr/>
    </dgm:pt>
    <dgm:pt modelId="{5D74C4B5-F76B-4D83-9742-9CB22C2832C8}" type="pres">
      <dgm:prSet presAssocID="{A2F18407-86DA-479F-B178-599E54F85958}" presName="hierRoot2" presStyleCnt="0">
        <dgm:presLayoutVars>
          <dgm:hierBranch val="init"/>
        </dgm:presLayoutVars>
      </dgm:prSet>
      <dgm:spPr/>
    </dgm:pt>
    <dgm:pt modelId="{CE7D4060-C7BC-425C-B8C9-A09775F17FB9}" type="pres">
      <dgm:prSet presAssocID="{A2F18407-86DA-479F-B178-599E54F85958}" presName="rootComposite" presStyleCnt="0"/>
      <dgm:spPr/>
    </dgm:pt>
    <dgm:pt modelId="{5247322C-7D6F-41EE-9B82-EE90A7981A1A}" type="pres">
      <dgm:prSet presAssocID="{A2F18407-86DA-479F-B178-599E54F85958}" presName="rootText" presStyleLbl="node4" presStyleIdx="7" presStyleCnt="12">
        <dgm:presLayoutVars>
          <dgm:chPref val="3"/>
        </dgm:presLayoutVars>
      </dgm:prSet>
      <dgm:spPr/>
    </dgm:pt>
    <dgm:pt modelId="{FB448316-FFD8-4908-AAAE-E858446B6CFC}" type="pres">
      <dgm:prSet presAssocID="{A2F18407-86DA-479F-B178-599E54F85958}" presName="rootConnector" presStyleLbl="node4" presStyleIdx="7" presStyleCnt="12"/>
      <dgm:spPr/>
    </dgm:pt>
    <dgm:pt modelId="{B13C6C7A-2E47-49E3-8CA8-0489B03AEFFF}" type="pres">
      <dgm:prSet presAssocID="{A2F18407-86DA-479F-B178-599E54F85958}" presName="hierChild4" presStyleCnt="0"/>
      <dgm:spPr/>
    </dgm:pt>
    <dgm:pt modelId="{51130DCF-CC56-4BD8-91AD-6B91BC5C4993}" type="pres">
      <dgm:prSet presAssocID="{A2F18407-86DA-479F-B178-599E54F85958}" presName="hierChild5" presStyleCnt="0"/>
      <dgm:spPr/>
    </dgm:pt>
    <dgm:pt modelId="{5ECE34A2-A588-432F-9102-1CCB60277FD7}" type="pres">
      <dgm:prSet presAssocID="{49026824-1C12-44F6-B08B-381E9FACC7DD}" presName="hierChild5" presStyleCnt="0"/>
      <dgm:spPr/>
    </dgm:pt>
    <dgm:pt modelId="{4FFE7709-CDA9-49A2-9EB0-3CDA4B6A723F}" type="pres">
      <dgm:prSet presAssocID="{5A97DD4A-75F7-45FE-A54C-3EDA24D6F698}" presName="Name37" presStyleLbl="parChTrans1D4" presStyleIdx="8" presStyleCnt="12"/>
      <dgm:spPr/>
    </dgm:pt>
    <dgm:pt modelId="{D047A196-40B5-4FF5-9066-347319F06B50}" type="pres">
      <dgm:prSet presAssocID="{3706E7C4-D252-49D9-BF29-03CE349EAE9A}" presName="hierRoot2" presStyleCnt="0">
        <dgm:presLayoutVars>
          <dgm:hierBranch val="init"/>
        </dgm:presLayoutVars>
      </dgm:prSet>
      <dgm:spPr/>
    </dgm:pt>
    <dgm:pt modelId="{6801AA6C-68C9-4C59-8944-979E861B0BF0}" type="pres">
      <dgm:prSet presAssocID="{3706E7C4-D252-49D9-BF29-03CE349EAE9A}" presName="rootComposite" presStyleCnt="0"/>
      <dgm:spPr/>
    </dgm:pt>
    <dgm:pt modelId="{68128039-9515-454C-8529-35AF80A94C25}" type="pres">
      <dgm:prSet presAssocID="{3706E7C4-D252-49D9-BF29-03CE349EAE9A}" presName="rootText" presStyleLbl="node4" presStyleIdx="8" presStyleCnt="12">
        <dgm:presLayoutVars>
          <dgm:chPref val="3"/>
        </dgm:presLayoutVars>
      </dgm:prSet>
      <dgm:spPr/>
    </dgm:pt>
    <dgm:pt modelId="{17235FAE-DE17-480B-81A2-CB01BEE66FD1}" type="pres">
      <dgm:prSet presAssocID="{3706E7C4-D252-49D9-BF29-03CE349EAE9A}" presName="rootConnector" presStyleLbl="node4" presStyleIdx="8" presStyleCnt="12"/>
      <dgm:spPr/>
    </dgm:pt>
    <dgm:pt modelId="{1256E413-62D8-4D66-892E-3EF2D2C657E1}" type="pres">
      <dgm:prSet presAssocID="{3706E7C4-D252-49D9-BF29-03CE349EAE9A}" presName="hierChild4" presStyleCnt="0"/>
      <dgm:spPr/>
    </dgm:pt>
    <dgm:pt modelId="{944F130F-5AE1-4A62-BAA1-6624C33E6F3E}" type="pres">
      <dgm:prSet presAssocID="{D592D2D0-CED7-4B5D-B1D5-5D3AC0045EAA}" presName="Name37" presStyleLbl="parChTrans1D4" presStyleIdx="9" presStyleCnt="12"/>
      <dgm:spPr/>
    </dgm:pt>
    <dgm:pt modelId="{F3AECF04-6AC6-43AE-9E36-B8101681A959}" type="pres">
      <dgm:prSet presAssocID="{396B94A9-3B01-43DC-A2EC-191723F4D69E}" presName="hierRoot2" presStyleCnt="0">
        <dgm:presLayoutVars>
          <dgm:hierBranch val="init"/>
        </dgm:presLayoutVars>
      </dgm:prSet>
      <dgm:spPr/>
    </dgm:pt>
    <dgm:pt modelId="{151939B5-2951-46DF-B4A6-9835DB21942B}" type="pres">
      <dgm:prSet presAssocID="{396B94A9-3B01-43DC-A2EC-191723F4D69E}" presName="rootComposite" presStyleCnt="0"/>
      <dgm:spPr/>
    </dgm:pt>
    <dgm:pt modelId="{9941B3C6-5F21-4E90-9B56-33093BBEF90F}" type="pres">
      <dgm:prSet presAssocID="{396B94A9-3B01-43DC-A2EC-191723F4D69E}" presName="rootText" presStyleLbl="node4" presStyleIdx="9" presStyleCnt="12">
        <dgm:presLayoutVars>
          <dgm:chPref val="3"/>
        </dgm:presLayoutVars>
      </dgm:prSet>
      <dgm:spPr/>
    </dgm:pt>
    <dgm:pt modelId="{1A962680-7E68-4A3C-A7D1-3064D474F219}" type="pres">
      <dgm:prSet presAssocID="{396B94A9-3B01-43DC-A2EC-191723F4D69E}" presName="rootConnector" presStyleLbl="node4" presStyleIdx="9" presStyleCnt="12"/>
      <dgm:spPr/>
    </dgm:pt>
    <dgm:pt modelId="{0AD98152-64F0-4376-A4A5-125960817CE2}" type="pres">
      <dgm:prSet presAssocID="{396B94A9-3B01-43DC-A2EC-191723F4D69E}" presName="hierChild4" presStyleCnt="0"/>
      <dgm:spPr/>
    </dgm:pt>
    <dgm:pt modelId="{4E0DFDA3-E7A6-450E-BA74-1C6C8F25C46A}" type="pres">
      <dgm:prSet presAssocID="{396B94A9-3B01-43DC-A2EC-191723F4D69E}" presName="hierChild5" presStyleCnt="0"/>
      <dgm:spPr/>
    </dgm:pt>
    <dgm:pt modelId="{2182D93F-B7D3-4334-8F52-9393E3CDD67F}" type="pres">
      <dgm:prSet presAssocID="{2219A135-2494-4562-BE8D-DB47B1FC9792}" presName="Name37" presStyleLbl="parChTrans1D4" presStyleIdx="10" presStyleCnt="12"/>
      <dgm:spPr/>
    </dgm:pt>
    <dgm:pt modelId="{7ED2F68F-124B-4AFB-A472-6340B9EAEC5A}" type="pres">
      <dgm:prSet presAssocID="{170ED661-336E-48EC-9C25-F8E345F09A6A}" presName="hierRoot2" presStyleCnt="0">
        <dgm:presLayoutVars>
          <dgm:hierBranch val="init"/>
        </dgm:presLayoutVars>
      </dgm:prSet>
      <dgm:spPr/>
    </dgm:pt>
    <dgm:pt modelId="{0EB22BAD-4A5A-4C68-8998-DA23C931F6D6}" type="pres">
      <dgm:prSet presAssocID="{170ED661-336E-48EC-9C25-F8E345F09A6A}" presName="rootComposite" presStyleCnt="0"/>
      <dgm:spPr/>
    </dgm:pt>
    <dgm:pt modelId="{836DD055-35B8-4825-9E77-2365470E8283}" type="pres">
      <dgm:prSet presAssocID="{170ED661-336E-48EC-9C25-F8E345F09A6A}" presName="rootText" presStyleLbl="node4" presStyleIdx="10" presStyleCnt="12">
        <dgm:presLayoutVars>
          <dgm:chPref val="3"/>
        </dgm:presLayoutVars>
      </dgm:prSet>
      <dgm:spPr/>
    </dgm:pt>
    <dgm:pt modelId="{81973F88-8A55-4063-B620-EF46B927AF99}" type="pres">
      <dgm:prSet presAssocID="{170ED661-336E-48EC-9C25-F8E345F09A6A}" presName="rootConnector" presStyleLbl="node4" presStyleIdx="10" presStyleCnt="12"/>
      <dgm:spPr/>
    </dgm:pt>
    <dgm:pt modelId="{DF19136D-A571-4916-A715-90BA4433C7F4}" type="pres">
      <dgm:prSet presAssocID="{170ED661-336E-48EC-9C25-F8E345F09A6A}" presName="hierChild4" presStyleCnt="0"/>
      <dgm:spPr/>
    </dgm:pt>
    <dgm:pt modelId="{47E19937-C57E-4C69-A1C9-A01975062CF5}" type="pres">
      <dgm:prSet presAssocID="{170ED661-336E-48EC-9C25-F8E345F09A6A}" presName="hierChild5" presStyleCnt="0"/>
      <dgm:spPr/>
    </dgm:pt>
    <dgm:pt modelId="{ABDCD370-1AA1-4369-B6F1-347C5F14CF34}" type="pres">
      <dgm:prSet presAssocID="{1DF1D473-CF40-4EA3-A975-1793C2AAA3DE}" presName="Name37" presStyleLbl="parChTrans1D4" presStyleIdx="11" presStyleCnt="12"/>
      <dgm:spPr/>
    </dgm:pt>
    <dgm:pt modelId="{1F0D16F7-E423-4BEB-8F7E-E9D14490268F}" type="pres">
      <dgm:prSet presAssocID="{5EBE476C-3C94-4E66-8EFF-5E52D56BAEC3}" presName="hierRoot2" presStyleCnt="0">
        <dgm:presLayoutVars>
          <dgm:hierBranch val="init"/>
        </dgm:presLayoutVars>
      </dgm:prSet>
      <dgm:spPr/>
    </dgm:pt>
    <dgm:pt modelId="{9CE6760F-B672-4CC5-A273-0C3B207D8BB9}" type="pres">
      <dgm:prSet presAssocID="{5EBE476C-3C94-4E66-8EFF-5E52D56BAEC3}" presName="rootComposite" presStyleCnt="0"/>
      <dgm:spPr/>
    </dgm:pt>
    <dgm:pt modelId="{9E0F659F-EE73-46E5-B426-D452C812DC0D}" type="pres">
      <dgm:prSet presAssocID="{5EBE476C-3C94-4E66-8EFF-5E52D56BAEC3}" presName="rootText" presStyleLbl="node4" presStyleIdx="11" presStyleCnt="12">
        <dgm:presLayoutVars>
          <dgm:chPref val="3"/>
        </dgm:presLayoutVars>
      </dgm:prSet>
      <dgm:spPr/>
    </dgm:pt>
    <dgm:pt modelId="{3C55F760-0A9E-4831-893C-8BFF60CBC084}" type="pres">
      <dgm:prSet presAssocID="{5EBE476C-3C94-4E66-8EFF-5E52D56BAEC3}" presName="rootConnector" presStyleLbl="node4" presStyleIdx="11" presStyleCnt="12"/>
      <dgm:spPr/>
    </dgm:pt>
    <dgm:pt modelId="{A545DECD-DD69-4791-96EF-667A9B5175FB}" type="pres">
      <dgm:prSet presAssocID="{5EBE476C-3C94-4E66-8EFF-5E52D56BAEC3}" presName="hierChild4" presStyleCnt="0"/>
      <dgm:spPr/>
    </dgm:pt>
    <dgm:pt modelId="{B5306711-7E08-4865-ACCC-364B7E05211A}" type="pres">
      <dgm:prSet presAssocID="{5EBE476C-3C94-4E66-8EFF-5E52D56BAEC3}" presName="hierChild5" presStyleCnt="0"/>
      <dgm:spPr/>
    </dgm:pt>
    <dgm:pt modelId="{D7DB82F2-60CC-4EDA-B4B8-19194703FB3B}" type="pres">
      <dgm:prSet presAssocID="{3706E7C4-D252-49D9-BF29-03CE349EAE9A}" presName="hierChild5" presStyleCnt="0"/>
      <dgm:spPr/>
    </dgm:pt>
    <dgm:pt modelId="{DEBF3C20-382E-4E52-AAC0-C30CAD239E47}" type="pres">
      <dgm:prSet presAssocID="{BC947D39-C004-4413-BB68-20C79373CC60}" presName="hierChild5" presStyleCnt="0"/>
      <dgm:spPr/>
    </dgm:pt>
    <dgm:pt modelId="{B42F9EFD-F0C5-4577-AE00-80F1F619F913}" type="pres">
      <dgm:prSet presAssocID="{6144B032-EFAC-4A33-970E-7A534169B8A6}" presName="hierChild5" presStyleCnt="0"/>
      <dgm:spPr/>
    </dgm:pt>
    <dgm:pt modelId="{CB08273D-7ED3-46CB-AAB1-443011823F64}" type="pres">
      <dgm:prSet presAssocID="{54E2C8DF-4251-4AA5-BC1D-F745D5188248}" presName="hierChild3" presStyleCnt="0"/>
      <dgm:spPr/>
    </dgm:pt>
  </dgm:ptLst>
  <dgm:cxnLst>
    <dgm:cxn modelId="{5051880C-B10E-42CC-8E77-FFC9BAC8A3F3}" type="presOf" srcId="{1201B099-EB8F-47FF-83AA-16C00D08BABB}" destId="{ECD3B1E1-5A82-4C18-A900-E67782372090}" srcOrd="0" destOrd="0" presId="urn:microsoft.com/office/officeart/2005/8/layout/orgChart1"/>
    <dgm:cxn modelId="{FA546C11-B4D5-4BCE-B0AF-F3A09F0AA09E}" type="presOf" srcId="{5EBE476C-3C94-4E66-8EFF-5E52D56BAEC3}" destId="{9E0F659F-EE73-46E5-B426-D452C812DC0D}" srcOrd="0" destOrd="0" presId="urn:microsoft.com/office/officeart/2005/8/layout/orgChart1"/>
    <dgm:cxn modelId="{CF272E1D-7785-423E-BC9A-FA683E96B289}" type="presOf" srcId="{D592D2D0-CED7-4B5D-B1D5-5D3AC0045EAA}" destId="{944F130F-5AE1-4A62-BAA1-6624C33E6F3E}" srcOrd="0" destOrd="0" presId="urn:microsoft.com/office/officeart/2005/8/layout/orgChart1"/>
    <dgm:cxn modelId="{3126171F-E202-4AEF-BD15-F2EC933BA545}" type="presOf" srcId="{1C1F9243-1FF4-439F-B740-763A5C98E5B6}" destId="{3FA40883-A24E-4959-998F-95B058FEDAEE}" srcOrd="0" destOrd="0" presId="urn:microsoft.com/office/officeart/2005/8/layout/orgChart1"/>
    <dgm:cxn modelId="{AB840022-CB07-4E36-9A82-131EE6381C3C}" type="presOf" srcId="{54E2C8DF-4251-4AA5-BC1D-F745D5188248}" destId="{8C8BAC34-C6F4-43F1-B3B6-25D759E32AEB}" srcOrd="1" destOrd="0" presId="urn:microsoft.com/office/officeart/2005/8/layout/orgChart1"/>
    <dgm:cxn modelId="{FE45D127-FAB9-47EE-8F50-CC321BD9BD74}" type="presOf" srcId="{5A97DD4A-75F7-45FE-A54C-3EDA24D6F698}" destId="{4FFE7709-CDA9-49A2-9EB0-3CDA4B6A723F}" srcOrd="0" destOrd="0" presId="urn:microsoft.com/office/officeart/2005/8/layout/orgChart1"/>
    <dgm:cxn modelId="{3BF0252B-0A96-436A-BEBD-5792070645BA}" srcId="{6144B032-EFAC-4A33-970E-7A534169B8A6}" destId="{BC947D39-C004-4413-BB68-20C79373CC60}" srcOrd="0" destOrd="0" parTransId="{DADD6D39-CC71-4BCF-ABC4-9C385E8CB6C1}" sibTransId="{E729D065-0924-4D33-A8D3-3F00BDCFE2C3}"/>
    <dgm:cxn modelId="{3CDAEA2C-7137-44A0-8105-DB498B9970B5}" type="presOf" srcId="{C5041874-2563-470E-A47A-5AD11085A2C3}" destId="{78EF5DDA-A05F-49F6-BA07-5E9C1EDFB856}" srcOrd="0" destOrd="0" presId="urn:microsoft.com/office/officeart/2005/8/layout/orgChart1"/>
    <dgm:cxn modelId="{4F0E1033-369E-4E70-8FAF-6D588C87AE36}" type="presOf" srcId="{180B12B3-39EF-41B8-A677-76EB406EB204}" destId="{4E8D42AF-11E1-46B9-83AA-AE35ADB5718A}" srcOrd="0" destOrd="0" presId="urn:microsoft.com/office/officeart/2005/8/layout/orgChart1"/>
    <dgm:cxn modelId="{A6F35235-2E1D-417F-B96C-DCF4BBC6DDAE}" type="presOf" srcId="{08460DA5-5BC9-42EC-9A82-8B097FD6982D}" destId="{7E0B6089-BB58-41E9-A2A8-BCB06D6032FB}" srcOrd="0" destOrd="0" presId="urn:microsoft.com/office/officeart/2005/8/layout/orgChart1"/>
    <dgm:cxn modelId="{2C2FE73C-8573-4928-987F-6B4596675E2C}" type="presOf" srcId="{CD069A04-DAE5-4B5C-A409-BBD1C9BC809E}" destId="{04F1902F-9D25-4B2A-BF04-31593AAE5861}" srcOrd="0" destOrd="0" presId="urn:microsoft.com/office/officeart/2005/8/layout/orgChart1"/>
    <dgm:cxn modelId="{975E445B-A3B3-40D1-B257-1F5FC5578DE9}" type="presOf" srcId="{A2F18407-86DA-479F-B178-599E54F85958}" destId="{FB448316-FFD8-4908-AAAE-E858446B6CFC}" srcOrd="1" destOrd="0" presId="urn:microsoft.com/office/officeart/2005/8/layout/orgChart1"/>
    <dgm:cxn modelId="{D06B3D62-3A65-4442-A173-E3984D20BC06}" type="presOf" srcId="{6A9EA1E8-B199-47C8-91FE-E09F10E1FD65}" destId="{6EFEB213-BF2F-463E-B5EF-F2D1602ABF65}" srcOrd="0" destOrd="0" presId="urn:microsoft.com/office/officeart/2005/8/layout/orgChart1"/>
    <dgm:cxn modelId="{AAD19562-3C01-4195-B6CF-7D5D2CD95D07}" type="presOf" srcId="{170ED661-336E-48EC-9C25-F8E345F09A6A}" destId="{81973F88-8A55-4063-B620-EF46B927AF99}" srcOrd="1" destOrd="0" presId="urn:microsoft.com/office/officeart/2005/8/layout/orgChart1"/>
    <dgm:cxn modelId="{41BAD144-64BE-4B2F-B1B4-EECBC1924A05}" type="presOf" srcId="{49026824-1C12-44F6-B08B-381E9FACC7DD}" destId="{4AB3C344-1FCB-4491-866A-588E2FC03FBD}" srcOrd="0" destOrd="0" presId="urn:microsoft.com/office/officeart/2005/8/layout/orgChart1"/>
    <dgm:cxn modelId="{C23A6266-33FD-41EF-8AB5-640E9CF9FAAC}" type="presOf" srcId="{D0B794CB-1ECB-444F-88F6-A96919FE807B}" destId="{48DD6CF8-A8CF-4FF2-9594-B04BCCC5CEAE}" srcOrd="0" destOrd="0" presId="urn:microsoft.com/office/officeart/2005/8/layout/orgChart1"/>
    <dgm:cxn modelId="{A6245548-7C8C-4B64-A655-211A01C2ACD2}" type="presOf" srcId="{E9F79C4C-4918-44C7-8EE8-962F0CBD74C9}" destId="{DD9DBF5E-D38C-4E21-8D1C-3B82610073E4}" srcOrd="0" destOrd="0" presId="urn:microsoft.com/office/officeart/2005/8/layout/orgChart1"/>
    <dgm:cxn modelId="{04D4674A-ED41-4446-8287-9C1B756D43E1}" type="presOf" srcId="{030A0216-9EE8-458A-938B-59FF5B3E5F9A}" destId="{54F20D2D-E0A1-4891-B67A-AC6BD40DF7EA}" srcOrd="0" destOrd="0" presId="urn:microsoft.com/office/officeart/2005/8/layout/orgChart1"/>
    <dgm:cxn modelId="{9E4BD94A-26E4-4678-8260-01990B9B4579}" type="presOf" srcId="{37363EA8-CA13-447F-A379-F8BB2C3D4159}" destId="{84253033-ECFF-4251-AC93-27BB77C018D4}" srcOrd="1" destOrd="0" presId="urn:microsoft.com/office/officeart/2005/8/layout/orgChart1"/>
    <dgm:cxn modelId="{F3BEF34B-AD24-4C7F-9CF3-6E49C9AA0A2C}" srcId="{3706E7C4-D252-49D9-BF29-03CE349EAE9A}" destId="{5EBE476C-3C94-4E66-8EFF-5E52D56BAEC3}" srcOrd="2" destOrd="0" parTransId="{1DF1D473-CF40-4EA3-A975-1793C2AAA3DE}" sibTransId="{EA6E0081-F09A-407C-B13E-E709196825E7}"/>
    <dgm:cxn modelId="{0247814C-CC21-4708-9148-1CA5F6840EC8}" srcId="{49026824-1C12-44F6-B08B-381E9FACC7DD}" destId="{A2F18407-86DA-479F-B178-599E54F85958}" srcOrd="2" destOrd="0" parTransId="{E9F79C4C-4918-44C7-8EE8-962F0CBD74C9}" sibTransId="{824E3EA7-E75A-4AB0-83B5-E2B3A59B0828}"/>
    <dgm:cxn modelId="{F0ED056D-908B-4E00-BAAA-D4F81421A1DA}" srcId="{54E2C8DF-4251-4AA5-BC1D-F745D5188248}" destId="{6144B032-EFAC-4A33-970E-7A534169B8A6}" srcOrd="0" destOrd="0" parTransId="{6A9EA1E8-B199-47C8-91FE-E09F10E1FD65}" sibTransId="{A96D5C19-621C-42F9-8175-A3E36DCD5955}"/>
    <dgm:cxn modelId="{67D4BD6D-8936-420E-B36B-3DD0BC372B1F}" type="presOf" srcId="{3706E7C4-D252-49D9-BF29-03CE349EAE9A}" destId="{17235FAE-DE17-480B-81A2-CB01BEE66FD1}" srcOrd="1" destOrd="0" presId="urn:microsoft.com/office/officeart/2005/8/layout/orgChart1"/>
    <dgm:cxn modelId="{12D1964E-9CF4-4E2F-AFA1-42F0C681DB29}" type="presOf" srcId="{6144B032-EFAC-4A33-970E-7A534169B8A6}" destId="{20F984F0-12A0-430D-AF2E-4CE6C9CCB5F8}" srcOrd="0" destOrd="0" presId="urn:microsoft.com/office/officeart/2005/8/layout/orgChart1"/>
    <dgm:cxn modelId="{CAC69B4E-A100-4F0F-8B2F-7556F759A838}" type="presOf" srcId="{DADD6D39-CC71-4BCF-ABC4-9C385E8CB6C1}" destId="{3EC01319-F870-42AD-9AB4-A3F0D8511BF1}" srcOrd="0" destOrd="0" presId="urn:microsoft.com/office/officeart/2005/8/layout/orgChart1"/>
    <dgm:cxn modelId="{E3BB8D52-E149-4C0C-ADBC-FD7CE9F24196}" type="presOf" srcId="{D0B794CB-1ECB-444F-88F6-A96919FE807B}" destId="{52784B43-1727-440A-95B1-69F1CAE1D5E6}" srcOrd="1" destOrd="0" presId="urn:microsoft.com/office/officeart/2005/8/layout/orgChart1"/>
    <dgm:cxn modelId="{A9798378-D97F-4CF7-9EF6-BB7777977A0A}" type="presOf" srcId="{396B94A9-3B01-43DC-A2EC-191723F4D69E}" destId="{9941B3C6-5F21-4E90-9B56-33093BBEF90F}" srcOrd="0" destOrd="0" presId="urn:microsoft.com/office/officeart/2005/8/layout/orgChart1"/>
    <dgm:cxn modelId="{FD06B058-732E-45A4-9EDB-4F6127F3EA72}" type="presOf" srcId="{54E2C8DF-4251-4AA5-BC1D-F745D5188248}" destId="{28C43315-EEE6-48E6-A920-D2F63B2D789E}" srcOrd="0" destOrd="0" presId="urn:microsoft.com/office/officeart/2005/8/layout/orgChart1"/>
    <dgm:cxn modelId="{8AAED07C-07CC-4CE7-A4D6-FF980532F432}" srcId="{1C1F9243-1FF4-439F-B740-763A5C98E5B6}" destId="{37363EA8-CA13-447F-A379-F8BB2C3D4159}" srcOrd="1" destOrd="0" parTransId="{95390C22-7E89-4EAC-B2B8-7DCF45713F3B}" sibTransId="{0859D1F0-DBA6-48B1-99A0-51D8DEA8D633}"/>
    <dgm:cxn modelId="{3296D37F-9995-43D9-ABB1-D7D69E87B8EF}" type="presOf" srcId="{A2F18407-86DA-479F-B178-599E54F85958}" destId="{5247322C-7D6F-41EE-9B82-EE90A7981A1A}" srcOrd="0" destOrd="0" presId="urn:microsoft.com/office/officeart/2005/8/layout/orgChart1"/>
    <dgm:cxn modelId="{D4485087-1706-4125-9DE7-FE188DCD8F48}" type="presOf" srcId="{1DF1D473-CF40-4EA3-A975-1793C2AAA3DE}" destId="{ABDCD370-1AA1-4369-B6F1-347C5F14CF34}" srcOrd="0" destOrd="0" presId="urn:microsoft.com/office/officeart/2005/8/layout/orgChart1"/>
    <dgm:cxn modelId="{96EEED88-05AF-4B7B-8169-5F5230291182}" type="presOf" srcId="{82B56900-A0CB-4A6A-B6F2-B2A639C3461A}" destId="{6F112871-BF62-4E29-88B7-68FD1EFF6748}" srcOrd="1" destOrd="0" presId="urn:microsoft.com/office/officeart/2005/8/layout/orgChart1"/>
    <dgm:cxn modelId="{656F5D89-571A-4ACC-B802-C4470B0E087A}" srcId="{3706E7C4-D252-49D9-BF29-03CE349EAE9A}" destId="{170ED661-336E-48EC-9C25-F8E345F09A6A}" srcOrd="1" destOrd="0" parTransId="{2219A135-2494-4562-BE8D-DB47B1FC9792}" sibTransId="{BDC1B83C-E322-41BD-A230-78053F12411D}"/>
    <dgm:cxn modelId="{80DF4B89-33D5-48A1-90FE-FC68B0CFCA00}" type="presOf" srcId="{170ED661-336E-48EC-9C25-F8E345F09A6A}" destId="{836DD055-35B8-4825-9E77-2365470E8283}" srcOrd="0" destOrd="0" presId="urn:microsoft.com/office/officeart/2005/8/layout/orgChart1"/>
    <dgm:cxn modelId="{015B768B-3AFC-4FEF-9A66-1FD1FCA8F101}" type="presOf" srcId="{7F283D10-4F61-4574-8FAE-064B660943B7}" destId="{3BD6381A-AD1C-471B-95E1-1941A5B6BE34}" srcOrd="0" destOrd="0" presId="urn:microsoft.com/office/officeart/2005/8/layout/orgChart1"/>
    <dgm:cxn modelId="{825C6C8C-E77D-49BB-9065-ABD773C53A60}" srcId="{1C1F9243-1FF4-439F-B740-763A5C98E5B6}" destId="{08460DA5-5BC9-42EC-9A82-8B097FD6982D}" srcOrd="2" destOrd="0" parTransId="{7F283D10-4F61-4574-8FAE-064B660943B7}" sibTransId="{F8A40874-4935-4C5A-B650-0A23DA4E50D3}"/>
    <dgm:cxn modelId="{8139CD8D-F6A9-4BC3-9BDA-16A8D967178E}" srcId="{49026824-1C12-44F6-B08B-381E9FACC7DD}" destId="{826F1C0D-62EB-493E-90E3-2F82280CC250}" srcOrd="1" destOrd="0" parTransId="{CD069A04-DAE5-4B5C-A409-BBD1C9BC809E}" sibTransId="{E1B073CE-1B60-4EE8-A37C-FF053601A5BF}"/>
    <dgm:cxn modelId="{F2E0118F-AFA2-4648-A5C3-763185A51E48}" type="presOf" srcId="{1C1F9243-1FF4-439F-B740-763A5C98E5B6}" destId="{39F82E96-C9A4-4DE7-AB99-4F6804E95C88}" srcOrd="1" destOrd="0" presId="urn:microsoft.com/office/officeart/2005/8/layout/orgChart1"/>
    <dgm:cxn modelId="{B581A591-20A3-434E-8A9F-E7D0670EFB49}" type="presOf" srcId="{95390C22-7E89-4EAC-B2B8-7DCF45713F3B}" destId="{ECBF458F-9BA1-456E-95C7-FA84B88DF7FE}" srcOrd="0" destOrd="0" presId="urn:microsoft.com/office/officeart/2005/8/layout/orgChart1"/>
    <dgm:cxn modelId="{061D129D-300B-4B5C-8ED0-0EF638B9B873}" type="presOf" srcId="{49026824-1C12-44F6-B08B-381E9FACC7DD}" destId="{A3CD807C-8BAB-44CF-BB64-17B8E6778368}" srcOrd="1" destOrd="0" presId="urn:microsoft.com/office/officeart/2005/8/layout/orgChart1"/>
    <dgm:cxn modelId="{2CF48AA4-3979-4935-8695-9B72E47FD38B}" srcId="{BC947D39-C004-4413-BB68-20C79373CC60}" destId="{3706E7C4-D252-49D9-BF29-03CE349EAE9A}" srcOrd="2" destOrd="0" parTransId="{5A97DD4A-75F7-45FE-A54C-3EDA24D6F698}" sibTransId="{E3C947EF-5211-4BCB-9AE0-9B477518E13F}"/>
    <dgm:cxn modelId="{169D6AA7-9B88-41FC-B049-C06E4C683928}" srcId="{180B12B3-39EF-41B8-A677-76EB406EB204}" destId="{54E2C8DF-4251-4AA5-BC1D-F745D5188248}" srcOrd="0" destOrd="0" parTransId="{FA120E80-72B2-45B1-B460-88BA44E87E82}" sibTransId="{332B7EF8-2EDB-4D1A-AFCA-BF40D97BA4B8}"/>
    <dgm:cxn modelId="{B09952A8-0C55-44C7-ACA5-6E0A0D689403}" srcId="{BC947D39-C004-4413-BB68-20C79373CC60}" destId="{49026824-1C12-44F6-B08B-381E9FACC7DD}" srcOrd="1" destOrd="0" parTransId="{1201B099-EB8F-47FF-83AA-16C00D08BABB}" sibTransId="{A54EC78A-1ED9-4657-B05D-5C632DA3A052}"/>
    <dgm:cxn modelId="{B2CE8BA9-201B-49DD-B744-B31C4249BBA0}" srcId="{1C1F9243-1FF4-439F-B740-763A5C98E5B6}" destId="{82B56900-A0CB-4A6A-B6F2-B2A639C3461A}" srcOrd="0" destOrd="0" parTransId="{C5041874-2563-470E-A47A-5AD11085A2C3}" sibTransId="{4E6419C4-A721-4977-9126-A623D32600AE}"/>
    <dgm:cxn modelId="{E31B29AB-51D5-4D0E-96F7-52C1344E21A5}" type="presOf" srcId="{82B56900-A0CB-4A6A-B6F2-B2A639C3461A}" destId="{9DCE8720-1D8E-49D0-B122-A2BF3D3D096C}" srcOrd="0" destOrd="0" presId="urn:microsoft.com/office/officeart/2005/8/layout/orgChart1"/>
    <dgm:cxn modelId="{3857D8AC-5B64-4F2E-B3FB-E0761F2317E4}" type="presOf" srcId="{2219A135-2494-4562-BE8D-DB47B1FC9792}" destId="{2182D93F-B7D3-4334-8F52-9393E3CDD67F}" srcOrd="0" destOrd="0" presId="urn:microsoft.com/office/officeart/2005/8/layout/orgChart1"/>
    <dgm:cxn modelId="{87ECEAAE-5EDB-429D-B170-912FD90013E0}" type="presOf" srcId="{6144B032-EFAC-4A33-970E-7A534169B8A6}" destId="{91E6D0CA-4D53-4AD0-A27F-CA2F1424055B}" srcOrd="1" destOrd="0" presId="urn:microsoft.com/office/officeart/2005/8/layout/orgChart1"/>
    <dgm:cxn modelId="{D32BE3B2-929E-475F-8308-67644CB8A2BC}" type="presOf" srcId="{5EBE476C-3C94-4E66-8EFF-5E52D56BAEC3}" destId="{3C55F760-0A9E-4831-893C-8BFF60CBC084}" srcOrd="1" destOrd="0" presId="urn:microsoft.com/office/officeart/2005/8/layout/orgChart1"/>
    <dgm:cxn modelId="{1BD526BC-D27B-4AC0-B75C-3A03CBEC82BF}" type="presOf" srcId="{37363EA8-CA13-447F-A379-F8BB2C3D4159}" destId="{02F4934C-9E0C-49C3-9CF6-92B61F9D7A24}" srcOrd="0" destOrd="0" presId="urn:microsoft.com/office/officeart/2005/8/layout/orgChart1"/>
    <dgm:cxn modelId="{755105C4-B06D-41F1-A258-DA889C2D0914}" type="presOf" srcId="{3706E7C4-D252-49D9-BF29-03CE349EAE9A}" destId="{68128039-9515-454C-8529-35AF80A94C25}" srcOrd="0" destOrd="0" presId="urn:microsoft.com/office/officeart/2005/8/layout/orgChart1"/>
    <dgm:cxn modelId="{7A826CC5-7408-4E60-A881-0D9CD49A1497}" type="presOf" srcId="{9F1D3E4E-3EE9-404E-B59C-63FE43819DA7}" destId="{D6A7FF7C-C105-48A4-81EB-2FDAB44E27B3}" srcOrd="0" destOrd="0" presId="urn:microsoft.com/office/officeart/2005/8/layout/orgChart1"/>
    <dgm:cxn modelId="{553227D9-3690-4407-8A52-BA1EC82124E4}" type="presOf" srcId="{826F1C0D-62EB-493E-90E3-2F82280CC250}" destId="{F0C178A9-F833-4DEF-B9B0-0746FA3A9FB0}" srcOrd="1" destOrd="0" presId="urn:microsoft.com/office/officeart/2005/8/layout/orgChart1"/>
    <dgm:cxn modelId="{F0F9DCD9-B79F-494C-8E4E-6BF531E23B11}" srcId="{3706E7C4-D252-49D9-BF29-03CE349EAE9A}" destId="{396B94A9-3B01-43DC-A2EC-191723F4D69E}" srcOrd="0" destOrd="0" parTransId="{D592D2D0-CED7-4B5D-B1D5-5D3AC0045EAA}" sibTransId="{8BC3EEBB-D053-4EB9-A7F8-CB7E8768096F}"/>
    <dgm:cxn modelId="{D933E7DA-1401-429E-A743-1129F1F60AC5}" type="presOf" srcId="{826F1C0D-62EB-493E-90E3-2F82280CC250}" destId="{BC57364D-8275-4CBA-BF90-B46CB3E7F940}" srcOrd="0" destOrd="0" presId="urn:microsoft.com/office/officeart/2005/8/layout/orgChart1"/>
    <dgm:cxn modelId="{2EAA1BE3-4455-4F32-9430-1AA0AE5523CC}" type="presOf" srcId="{BC947D39-C004-4413-BB68-20C79373CC60}" destId="{9643BC6F-6C2A-4933-B0C1-13593B2784C2}" srcOrd="0" destOrd="0" presId="urn:microsoft.com/office/officeart/2005/8/layout/orgChart1"/>
    <dgm:cxn modelId="{9539BBE9-440A-41F8-9F4E-6E4CF136C194}" type="presOf" srcId="{BC947D39-C004-4413-BB68-20C79373CC60}" destId="{64DEF23C-E496-4607-9EDD-82B5D8445337}" srcOrd="1" destOrd="0" presId="urn:microsoft.com/office/officeart/2005/8/layout/orgChart1"/>
    <dgm:cxn modelId="{06ECCEF1-D5B6-43E5-B10B-3D8EAA240C02}" srcId="{49026824-1C12-44F6-B08B-381E9FACC7DD}" destId="{D0B794CB-1ECB-444F-88F6-A96919FE807B}" srcOrd="0" destOrd="0" parTransId="{9F1D3E4E-3EE9-404E-B59C-63FE43819DA7}" sibTransId="{84688F4C-7B0F-40C0-A7EB-422E10D0C2C1}"/>
    <dgm:cxn modelId="{9BDAA1F3-37C5-458A-92D5-74F93EA24BA3}" type="presOf" srcId="{08460DA5-5BC9-42EC-9A82-8B097FD6982D}" destId="{EEE752BE-0AED-470F-A065-C59F359991B3}" srcOrd="1" destOrd="0" presId="urn:microsoft.com/office/officeart/2005/8/layout/orgChart1"/>
    <dgm:cxn modelId="{C4D9E1F4-3F3C-471D-AB89-FC80D6F15801}" srcId="{BC947D39-C004-4413-BB68-20C79373CC60}" destId="{1C1F9243-1FF4-439F-B740-763A5C98E5B6}" srcOrd="0" destOrd="0" parTransId="{030A0216-9EE8-458A-938B-59FF5B3E5F9A}" sibTransId="{FE111F17-EE3A-402B-91DA-C6F03561DEC5}"/>
    <dgm:cxn modelId="{D0D15BFA-359B-4C71-AC95-00047C07D23F}" type="presOf" srcId="{396B94A9-3B01-43DC-A2EC-191723F4D69E}" destId="{1A962680-7E68-4A3C-A7D1-3064D474F219}" srcOrd="1" destOrd="0" presId="urn:microsoft.com/office/officeart/2005/8/layout/orgChart1"/>
    <dgm:cxn modelId="{17CE4229-187F-47E4-A589-DF1E63AD1164}" type="presParOf" srcId="{4E8D42AF-11E1-46B9-83AA-AE35ADB5718A}" destId="{22EC70F3-09D7-4A42-97AE-7010195579E3}" srcOrd="0" destOrd="0" presId="urn:microsoft.com/office/officeart/2005/8/layout/orgChart1"/>
    <dgm:cxn modelId="{4B31E3F9-5529-4141-81C8-2BB543B09DF9}" type="presParOf" srcId="{22EC70F3-09D7-4A42-97AE-7010195579E3}" destId="{E568B838-675B-4229-A0BF-223AA5C071D4}" srcOrd="0" destOrd="0" presId="urn:microsoft.com/office/officeart/2005/8/layout/orgChart1"/>
    <dgm:cxn modelId="{21826479-9215-4C25-8B3A-6BF0C0B65A12}" type="presParOf" srcId="{E568B838-675B-4229-A0BF-223AA5C071D4}" destId="{28C43315-EEE6-48E6-A920-D2F63B2D789E}" srcOrd="0" destOrd="0" presId="urn:microsoft.com/office/officeart/2005/8/layout/orgChart1"/>
    <dgm:cxn modelId="{1DCB3CD7-E748-4576-ACA9-897181554577}" type="presParOf" srcId="{E568B838-675B-4229-A0BF-223AA5C071D4}" destId="{8C8BAC34-C6F4-43F1-B3B6-25D759E32AEB}" srcOrd="1" destOrd="0" presId="urn:microsoft.com/office/officeart/2005/8/layout/orgChart1"/>
    <dgm:cxn modelId="{81BFF3F3-3E97-47D5-9CA4-FE31D6ED5912}" type="presParOf" srcId="{22EC70F3-09D7-4A42-97AE-7010195579E3}" destId="{B725E5C0-1E03-4004-8585-B87067379BA3}" srcOrd="1" destOrd="0" presId="urn:microsoft.com/office/officeart/2005/8/layout/orgChart1"/>
    <dgm:cxn modelId="{6687506A-5A94-443B-AD92-AFB647BBB55B}" type="presParOf" srcId="{B725E5C0-1E03-4004-8585-B87067379BA3}" destId="{6EFEB213-BF2F-463E-B5EF-F2D1602ABF65}" srcOrd="0" destOrd="0" presId="urn:microsoft.com/office/officeart/2005/8/layout/orgChart1"/>
    <dgm:cxn modelId="{16D108D1-E406-45EA-9C7E-F2E021FA2738}" type="presParOf" srcId="{B725E5C0-1E03-4004-8585-B87067379BA3}" destId="{7ECC659D-8060-486C-9341-C2CD4C0BC82E}" srcOrd="1" destOrd="0" presId="urn:microsoft.com/office/officeart/2005/8/layout/orgChart1"/>
    <dgm:cxn modelId="{CF2A0166-6082-4D7C-BCE1-DC4953EDD51D}" type="presParOf" srcId="{7ECC659D-8060-486C-9341-C2CD4C0BC82E}" destId="{2B6D8EAE-8022-40A6-BD95-DC4483DF7CC8}" srcOrd="0" destOrd="0" presId="urn:microsoft.com/office/officeart/2005/8/layout/orgChart1"/>
    <dgm:cxn modelId="{99B66FCC-D327-4677-999A-EF6F4B97ED79}" type="presParOf" srcId="{2B6D8EAE-8022-40A6-BD95-DC4483DF7CC8}" destId="{20F984F0-12A0-430D-AF2E-4CE6C9CCB5F8}" srcOrd="0" destOrd="0" presId="urn:microsoft.com/office/officeart/2005/8/layout/orgChart1"/>
    <dgm:cxn modelId="{5C7AB2C6-B604-4197-B93A-5E057312F8BD}" type="presParOf" srcId="{2B6D8EAE-8022-40A6-BD95-DC4483DF7CC8}" destId="{91E6D0CA-4D53-4AD0-A27F-CA2F1424055B}" srcOrd="1" destOrd="0" presId="urn:microsoft.com/office/officeart/2005/8/layout/orgChart1"/>
    <dgm:cxn modelId="{2849B30A-4D65-4D02-930F-CA44EA573201}" type="presParOf" srcId="{7ECC659D-8060-486C-9341-C2CD4C0BC82E}" destId="{F60A0981-C70A-475A-9AD8-F7D0154125D5}" srcOrd="1" destOrd="0" presId="urn:microsoft.com/office/officeart/2005/8/layout/orgChart1"/>
    <dgm:cxn modelId="{F5A5AE0B-154C-4D16-9D77-65683B6AF6AF}" type="presParOf" srcId="{F60A0981-C70A-475A-9AD8-F7D0154125D5}" destId="{3EC01319-F870-42AD-9AB4-A3F0D8511BF1}" srcOrd="0" destOrd="0" presId="urn:microsoft.com/office/officeart/2005/8/layout/orgChart1"/>
    <dgm:cxn modelId="{D72E7B5F-06DA-4354-8E28-4B81AD40DC06}" type="presParOf" srcId="{F60A0981-C70A-475A-9AD8-F7D0154125D5}" destId="{997F514F-04AD-4A1A-93A4-633ED06EE714}" srcOrd="1" destOrd="0" presId="urn:microsoft.com/office/officeart/2005/8/layout/orgChart1"/>
    <dgm:cxn modelId="{78DC6DE3-D7B7-4E05-9176-7E62829CAB27}" type="presParOf" srcId="{997F514F-04AD-4A1A-93A4-633ED06EE714}" destId="{239C4B93-49CA-4C66-B2D3-B6223F607EFB}" srcOrd="0" destOrd="0" presId="urn:microsoft.com/office/officeart/2005/8/layout/orgChart1"/>
    <dgm:cxn modelId="{BC1DC48D-5BBF-493B-B501-98375DE30918}" type="presParOf" srcId="{239C4B93-49CA-4C66-B2D3-B6223F607EFB}" destId="{9643BC6F-6C2A-4933-B0C1-13593B2784C2}" srcOrd="0" destOrd="0" presId="urn:microsoft.com/office/officeart/2005/8/layout/orgChart1"/>
    <dgm:cxn modelId="{EC635188-7342-40D0-A12B-203F632F9A1E}" type="presParOf" srcId="{239C4B93-49CA-4C66-B2D3-B6223F607EFB}" destId="{64DEF23C-E496-4607-9EDD-82B5D8445337}" srcOrd="1" destOrd="0" presId="urn:microsoft.com/office/officeart/2005/8/layout/orgChart1"/>
    <dgm:cxn modelId="{65018B70-80EA-4843-AC29-1D7EC9F4AF5D}" type="presParOf" srcId="{997F514F-04AD-4A1A-93A4-633ED06EE714}" destId="{66FBF71E-C7F1-4679-9608-55046863368D}" srcOrd="1" destOrd="0" presId="urn:microsoft.com/office/officeart/2005/8/layout/orgChart1"/>
    <dgm:cxn modelId="{C8E34B81-4F30-4009-8A46-94D6D71DD02A}" type="presParOf" srcId="{66FBF71E-C7F1-4679-9608-55046863368D}" destId="{54F20D2D-E0A1-4891-B67A-AC6BD40DF7EA}" srcOrd="0" destOrd="0" presId="urn:microsoft.com/office/officeart/2005/8/layout/orgChart1"/>
    <dgm:cxn modelId="{916FFAAE-48E3-4170-AC6A-659BB0452EB8}" type="presParOf" srcId="{66FBF71E-C7F1-4679-9608-55046863368D}" destId="{607B5565-4BED-4E20-A9D4-64A18A81E1F4}" srcOrd="1" destOrd="0" presId="urn:microsoft.com/office/officeart/2005/8/layout/orgChart1"/>
    <dgm:cxn modelId="{41D45EC5-1C03-4498-988B-4B0E3F8A4760}" type="presParOf" srcId="{607B5565-4BED-4E20-A9D4-64A18A81E1F4}" destId="{22CF1FB3-DFB6-479A-846B-F3228C596703}" srcOrd="0" destOrd="0" presId="urn:microsoft.com/office/officeart/2005/8/layout/orgChart1"/>
    <dgm:cxn modelId="{C0786C4A-6E4C-47B7-86B6-CFCF42176E8F}" type="presParOf" srcId="{22CF1FB3-DFB6-479A-846B-F3228C596703}" destId="{3FA40883-A24E-4959-998F-95B058FEDAEE}" srcOrd="0" destOrd="0" presId="urn:microsoft.com/office/officeart/2005/8/layout/orgChart1"/>
    <dgm:cxn modelId="{19B4DAA5-D8D8-4AD2-A15F-57440463183A}" type="presParOf" srcId="{22CF1FB3-DFB6-479A-846B-F3228C596703}" destId="{39F82E96-C9A4-4DE7-AB99-4F6804E95C88}" srcOrd="1" destOrd="0" presId="urn:microsoft.com/office/officeart/2005/8/layout/orgChart1"/>
    <dgm:cxn modelId="{CAD9ABBC-20EF-404B-8B21-11BEF8A6F106}" type="presParOf" srcId="{607B5565-4BED-4E20-A9D4-64A18A81E1F4}" destId="{1D8554F3-87F5-4233-886C-717BDA1E4E3B}" srcOrd="1" destOrd="0" presId="urn:microsoft.com/office/officeart/2005/8/layout/orgChart1"/>
    <dgm:cxn modelId="{399B9A28-F9B2-490E-891D-9CCC48654121}" type="presParOf" srcId="{1D8554F3-87F5-4233-886C-717BDA1E4E3B}" destId="{78EF5DDA-A05F-49F6-BA07-5E9C1EDFB856}" srcOrd="0" destOrd="0" presId="urn:microsoft.com/office/officeart/2005/8/layout/orgChart1"/>
    <dgm:cxn modelId="{426F35A7-2CA9-4AC9-B8A6-AD349C8D54C8}" type="presParOf" srcId="{1D8554F3-87F5-4233-886C-717BDA1E4E3B}" destId="{F7658643-2BEA-4B8B-9413-1FEB00A1494F}" srcOrd="1" destOrd="0" presId="urn:microsoft.com/office/officeart/2005/8/layout/orgChart1"/>
    <dgm:cxn modelId="{EEEB52A0-C65E-4538-970E-38BCC126262E}" type="presParOf" srcId="{F7658643-2BEA-4B8B-9413-1FEB00A1494F}" destId="{D4120B31-6F4E-42B8-B91F-C513DC3C442D}" srcOrd="0" destOrd="0" presId="urn:microsoft.com/office/officeart/2005/8/layout/orgChart1"/>
    <dgm:cxn modelId="{231F9002-355E-4D6D-9E88-2A1D9D1A95E8}" type="presParOf" srcId="{D4120B31-6F4E-42B8-B91F-C513DC3C442D}" destId="{9DCE8720-1D8E-49D0-B122-A2BF3D3D096C}" srcOrd="0" destOrd="0" presId="urn:microsoft.com/office/officeart/2005/8/layout/orgChart1"/>
    <dgm:cxn modelId="{3CE5A594-DCA2-48E9-A1DA-0632FE5CBC00}" type="presParOf" srcId="{D4120B31-6F4E-42B8-B91F-C513DC3C442D}" destId="{6F112871-BF62-4E29-88B7-68FD1EFF6748}" srcOrd="1" destOrd="0" presId="urn:microsoft.com/office/officeart/2005/8/layout/orgChart1"/>
    <dgm:cxn modelId="{F775F36F-6AA8-43DB-AE94-431B6DB65F7A}" type="presParOf" srcId="{F7658643-2BEA-4B8B-9413-1FEB00A1494F}" destId="{08108E1D-A7CD-4CDE-BC60-9EFB64FB93CE}" srcOrd="1" destOrd="0" presId="urn:microsoft.com/office/officeart/2005/8/layout/orgChart1"/>
    <dgm:cxn modelId="{52F0C5D0-2079-4805-9A0C-E2E75AB59CCA}" type="presParOf" srcId="{F7658643-2BEA-4B8B-9413-1FEB00A1494F}" destId="{BF3C36FA-FEB2-4034-81FB-C131047564D0}" srcOrd="2" destOrd="0" presId="urn:microsoft.com/office/officeart/2005/8/layout/orgChart1"/>
    <dgm:cxn modelId="{45477752-E6AC-40E3-BA03-52593A3E5A94}" type="presParOf" srcId="{1D8554F3-87F5-4233-886C-717BDA1E4E3B}" destId="{ECBF458F-9BA1-456E-95C7-FA84B88DF7FE}" srcOrd="2" destOrd="0" presId="urn:microsoft.com/office/officeart/2005/8/layout/orgChart1"/>
    <dgm:cxn modelId="{FA54BCE8-A3CE-4597-862F-56E1F03EBC1D}" type="presParOf" srcId="{1D8554F3-87F5-4233-886C-717BDA1E4E3B}" destId="{25263E03-BD4F-4994-BBA8-B38EC1BDE724}" srcOrd="3" destOrd="0" presId="urn:microsoft.com/office/officeart/2005/8/layout/orgChart1"/>
    <dgm:cxn modelId="{617A3866-87FD-4AA3-931D-A8AFEC978257}" type="presParOf" srcId="{25263E03-BD4F-4994-BBA8-B38EC1BDE724}" destId="{FBCD25EB-1550-4E94-8B88-8B0684681187}" srcOrd="0" destOrd="0" presId="urn:microsoft.com/office/officeart/2005/8/layout/orgChart1"/>
    <dgm:cxn modelId="{9C3B5B06-295D-4258-A277-4254799790E7}" type="presParOf" srcId="{FBCD25EB-1550-4E94-8B88-8B0684681187}" destId="{02F4934C-9E0C-49C3-9CF6-92B61F9D7A24}" srcOrd="0" destOrd="0" presId="urn:microsoft.com/office/officeart/2005/8/layout/orgChart1"/>
    <dgm:cxn modelId="{179FB2CD-EEC1-4938-B9D2-75AAECC47340}" type="presParOf" srcId="{FBCD25EB-1550-4E94-8B88-8B0684681187}" destId="{84253033-ECFF-4251-AC93-27BB77C018D4}" srcOrd="1" destOrd="0" presId="urn:microsoft.com/office/officeart/2005/8/layout/orgChart1"/>
    <dgm:cxn modelId="{12373DF5-AEDF-442C-9881-2624D321D48B}" type="presParOf" srcId="{25263E03-BD4F-4994-BBA8-B38EC1BDE724}" destId="{42426C91-0E84-47C5-B7F0-EB1B1E09D0D4}" srcOrd="1" destOrd="0" presId="urn:microsoft.com/office/officeart/2005/8/layout/orgChart1"/>
    <dgm:cxn modelId="{EA2FA551-9285-4C2E-9986-28B12AFAC888}" type="presParOf" srcId="{25263E03-BD4F-4994-BBA8-B38EC1BDE724}" destId="{E41E02C4-1F05-41FE-87B0-2DCF384E314A}" srcOrd="2" destOrd="0" presId="urn:microsoft.com/office/officeart/2005/8/layout/orgChart1"/>
    <dgm:cxn modelId="{ED15FC08-015F-4AB9-B51D-7DB44C7691ED}" type="presParOf" srcId="{1D8554F3-87F5-4233-886C-717BDA1E4E3B}" destId="{3BD6381A-AD1C-471B-95E1-1941A5B6BE34}" srcOrd="4" destOrd="0" presId="urn:microsoft.com/office/officeart/2005/8/layout/orgChart1"/>
    <dgm:cxn modelId="{D7E97FD4-89BD-43DF-9C9D-C97B2BC5B378}" type="presParOf" srcId="{1D8554F3-87F5-4233-886C-717BDA1E4E3B}" destId="{ED356768-1CED-420B-806D-2875744FB940}" srcOrd="5" destOrd="0" presId="urn:microsoft.com/office/officeart/2005/8/layout/orgChart1"/>
    <dgm:cxn modelId="{E8A4F4F3-F732-46B2-87DF-2FD03E845C3B}" type="presParOf" srcId="{ED356768-1CED-420B-806D-2875744FB940}" destId="{CBC3CB9D-A071-4D39-B969-15D94806D2F7}" srcOrd="0" destOrd="0" presId="urn:microsoft.com/office/officeart/2005/8/layout/orgChart1"/>
    <dgm:cxn modelId="{C0E6C014-C719-4DA1-97B2-CEE2323DB1DD}" type="presParOf" srcId="{CBC3CB9D-A071-4D39-B969-15D94806D2F7}" destId="{7E0B6089-BB58-41E9-A2A8-BCB06D6032FB}" srcOrd="0" destOrd="0" presId="urn:microsoft.com/office/officeart/2005/8/layout/orgChart1"/>
    <dgm:cxn modelId="{1D0CE33E-5641-4537-9ABB-71A166E88695}" type="presParOf" srcId="{CBC3CB9D-A071-4D39-B969-15D94806D2F7}" destId="{EEE752BE-0AED-470F-A065-C59F359991B3}" srcOrd="1" destOrd="0" presId="urn:microsoft.com/office/officeart/2005/8/layout/orgChart1"/>
    <dgm:cxn modelId="{1B775C2D-CA33-4A3C-8ED8-5A9686EB0EC2}" type="presParOf" srcId="{ED356768-1CED-420B-806D-2875744FB940}" destId="{002BE5B9-2110-43D1-A0F8-3988C15C02BB}" srcOrd="1" destOrd="0" presId="urn:microsoft.com/office/officeart/2005/8/layout/orgChart1"/>
    <dgm:cxn modelId="{3C1AABCF-31EE-4DBB-98F4-D0B30707F693}" type="presParOf" srcId="{ED356768-1CED-420B-806D-2875744FB940}" destId="{BA7E20E4-F61C-4F9A-ACFA-CDB43964CA25}" srcOrd="2" destOrd="0" presId="urn:microsoft.com/office/officeart/2005/8/layout/orgChart1"/>
    <dgm:cxn modelId="{42005490-7176-4356-AEA4-781DDCE305EE}" type="presParOf" srcId="{607B5565-4BED-4E20-A9D4-64A18A81E1F4}" destId="{A0550DFD-D237-480A-A692-217FA7706644}" srcOrd="2" destOrd="0" presId="urn:microsoft.com/office/officeart/2005/8/layout/orgChart1"/>
    <dgm:cxn modelId="{E1389D43-FE8A-4F92-BFFA-19BF8450A024}" type="presParOf" srcId="{66FBF71E-C7F1-4679-9608-55046863368D}" destId="{ECD3B1E1-5A82-4C18-A900-E67782372090}" srcOrd="2" destOrd="0" presId="urn:microsoft.com/office/officeart/2005/8/layout/orgChart1"/>
    <dgm:cxn modelId="{072CA2F1-3EF7-4644-9598-416DD8148062}" type="presParOf" srcId="{66FBF71E-C7F1-4679-9608-55046863368D}" destId="{A7F61C42-4F64-4ACD-9AB8-F94D7E2326D3}" srcOrd="3" destOrd="0" presId="urn:microsoft.com/office/officeart/2005/8/layout/orgChart1"/>
    <dgm:cxn modelId="{284123A8-A003-4F3B-9CB9-4571DCCFD82A}" type="presParOf" srcId="{A7F61C42-4F64-4ACD-9AB8-F94D7E2326D3}" destId="{D5A2801C-7FF3-433A-96B5-F0DAB48221B7}" srcOrd="0" destOrd="0" presId="urn:microsoft.com/office/officeart/2005/8/layout/orgChart1"/>
    <dgm:cxn modelId="{D0E86555-7F38-495A-9C5A-6082C3B1F55A}" type="presParOf" srcId="{D5A2801C-7FF3-433A-96B5-F0DAB48221B7}" destId="{4AB3C344-1FCB-4491-866A-588E2FC03FBD}" srcOrd="0" destOrd="0" presId="urn:microsoft.com/office/officeart/2005/8/layout/orgChart1"/>
    <dgm:cxn modelId="{73A680EC-43B3-42AC-8E3F-379998CF2189}" type="presParOf" srcId="{D5A2801C-7FF3-433A-96B5-F0DAB48221B7}" destId="{A3CD807C-8BAB-44CF-BB64-17B8E6778368}" srcOrd="1" destOrd="0" presId="urn:microsoft.com/office/officeart/2005/8/layout/orgChart1"/>
    <dgm:cxn modelId="{7381DAF2-4851-4084-980A-E7542CA47BF7}" type="presParOf" srcId="{A7F61C42-4F64-4ACD-9AB8-F94D7E2326D3}" destId="{846528E8-4846-49A6-AE53-CC9FF5280570}" srcOrd="1" destOrd="0" presId="urn:microsoft.com/office/officeart/2005/8/layout/orgChart1"/>
    <dgm:cxn modelId="{0AA8DC80-0D25-4B6B-B939-BA25A43E57A2}" type="presParOf" srcId="{846528E8-4846-49A6-AE53-CC9FF5280570}" destId="{D6A7FF7C-C105-48A4-81EB-2FDAB44E27B3}" srcOrd="0" destOrd="0" presId="urn:microsoft.com/office/officeart/2005/8/layout/orgChart1"/>
    <dgm:cxn modelId="{D61BFD16-AD70-445C-812C-1AE798F7399A}" type="presParOf" srcId="{846528E8-4846-49A6-AE53-CC9FF5280570}" destId="{1B3A952A-85A1-47E1-AB3F-97FB89317BBB}" srcOrd="1" destOrd="0" presId="urn:microsoft.com/office/officeart/2005/8/layout/orgChart1"/>
    <dgm:cxn modelId="{EBF4156A-F478-495B-BAA9-118AAB3D401A}" type="presParOf" srcId="{1B3A952A-85A1-47E1-AB3F-97FB89317BBB}" destId="{2FB1480A-7EF2-4F62-AE6F-1EEBD973CB12}" srcOrd="0" destOrd="0" presId="urn:microsoft.com/office/officeart/2005/8/layout/orgChart1"/>
    <dgm:cxn modelId="{CC244FF3-072D-4FAD-970A-26AD0D3CF5A7}" type="presParOf" srcId="{2FB1480A-7EF2-4F62-AE6F-1EEBD973CB12}" destId="{48DD6CF8-A8CF-4FF2-9594-B04BCCC5CEAE}" srcOrd="0" destOrd="0" presId="urn:microsoft.com/office/officeart/2005/8/layout/orgChart1"/>
    <dgm:cxn modelId="{94B01134-F3FE-48BA-AE16-043527CBB18A}" type="presParOf" srcId="{2FB1480A-7EF2-4F62-AE6F-1EEBD973CB12}" destId="{52784B43-1727-440A-95B1-69F1CAE1D5E6}" srcOrd="1" destOrd="0" presId="urn:microsoft.com/office/officeart/2005/8/layout/orgChart1"/>
    <dgm:cxn modelId="{D6ADB384-4D2E-4687-AC0C-0EC327ECCB74}" type="presParOf" srcId="{1B3A952A-85A1-47E1-AB3F-97FB89317BBB}" destId="{572BCA85-6C8F-4ED3-92EF-380A54FC1D01}" srcOrd="1" destOrd="0" presId="urn:microsoft.com/office/officeart/2005/8/layout/orgChart1"/>
    <dgm:cxn modelId="{98FA43E2-C2CE-4E1F-A480-E01A8DD00A24}" type="presParOf" srcId="{1B3A952A-85A1-47E1-AB3F-97FB89317BBB}" destId="{B5410726-9512-45E0-9952-41F4879F2CBB}" srcOrd="2" destOrd="0" presId="urn:microsoft.com/office/officeart/2005/8/layout/orgChart1"/>
    <dgm:cxn modelId="{4FFCA1A5-6645-47BB-B796-581F73863BF5}" type="presParOf" srcId="{846528E8-4846-49A6-AE53-CC9FF5280570}" destId="{04F1902F-9D25-4B2A-BF04-31593AAE5861}" srcOrd="2" destOrd="0" presId="urn:microsoft.com/office/officeart/2005/8/layout/orgChart1"/>
    <dgm:cxn modelId="{1DD06391-AB29-484C-B97F-884248F99857}" type="presParOf" srcId="{846528E8-4846-49A6-AE53-CC9FF5280570}" destId="{B84F7D96-2A70-437D-BDA3-C3E865EE3CA5}" srcOrd="3" destOrd="0" presId="urn:microsoft.com/office/officeart/2005/8/layout/orgChart1"/>
    <dgm:cxn modelId="{99D3D97C-008C-46B4-8EF9-1D81BD9651F7}" type="presParOf" srcId="{B84F7D96-2A70-437D-BDA3-C3E865EE3CA5}" destId="{D35B8022-BCA3-4468-9D10-4865A3D2C1C1}" srcOrd="0" destOrd="0" presId="urn:microsoft.com/office/officeart/2005/8/layout/orgChart1"/>
    <dgm:cxn modelId="{BDF9F205-C854-4829-9434-236C7B209CB8}" type="presParOf" srcId="{D35B8022-BCA3-4468-9D10-4865A3D2C1C1}" destId="{BC57364D-8275-4CBA-BF90-B46CB3E7F940}" srcOrd="0" destOrd="0" presId="urn:microsoft.com/office/officeart/2005/8/layout/orgChart1"/>
    <dgm:cxn modelId="{5DA4CED8-99B0-4336-BE74-7AF1B2CEA2FB}" type="presParOf" srcId="{D35B8022-BCA3-4468-9D10-4865A3D2C1C1}" destId="{F0C178A9-F833-4DEF-B9B0-0746FA3A9FB0}" srcOrd="1" destOrd="0" presId="urn:microsoft.com/office/officeart/2005/8/layout/orgChart1"/>
    <dgm:cxn modelId="{B5186C08-81FE-464C-A529-E28A0DF8074D}" type="presParOf" srcId="{B84F7D96-2A70-437D-BDA3-C3E865EE3CA5}" destId="{3CF502BE-E560-45EA-819B-A0DE81938C63}" srcOrd="1" destOrd="0" presId="urn:microsoft.com/office/officeart/2005/8/layout/orgChart1"/>
    <dgm:cxn modelId="{AFCF593F-4854-42E7-AA9B-2D63CAAE6E6D}" type="presParOf" srcId="{B84F7D96-2A70-437D-BDA3-C3E865EE3CA5}" destId="{B8C0450C-A8AA-448D-878A-91FFA5C32322}" srcOrd="2" destOrd="0" presId="urn:microsoft.com/office/officeart/2005/8/layout/orgChart1"/>
    <dgm:cxn modelId="{8B7E31C2-8A1F-4C1C-9903-1DF57CFCF788}" type="presParOf" srcId="{846528E8-4846-49A6-AE53-CC9FF5280570}" destId="{DD9DBF5E-D38C-4E21-8D1C-3B82610073E4}" srcOrd="4" destOrd="0" presId="urn:microsoft.com/office/officeart/2005/8/layout/orgChart1"/>
    <dgm:cxn modelId="{942CD329-668E-4E6A-B9DD-B3EFF3765EEE}" type="presParOf" srcId="{846528E8-4846-49A6-AE53-CC9FF5280570}" destId="{5D74C4B5-F76B-4D83-9742-9CB22C2832C8}" srcOrd="5" destOrd="0" presId="urn:microsoft.com/office/officeart/2005/8/layout/orgChart1"/>
    <dgm:cxn modelId="{9B431673-460D-4F78-9903-4AC1BACE9185}" type="presParOf" srcId="{5D74C4B5-F76B-4D83-9742-9CB22C2832C8}" destId="{CE7D4060-C7BC-425C-B8C9-A09775F17FB9}" srcOrd="0" destOrd="0" presId="urn:microsoft.com/office/officeart/2005/8/layout/orgChart1"/>
    <dgm:cxn modelId="{106D8FE8-0270-4ED3-BFED-58DB82462109}" type="presParOf" srcId="{CE7D4060-C7BC-425C-B8C9-A09775F17FB9}" destId="{5247322C-7D6F-41EE-9B82-EE90A7981A1A}" srcOrd="0" destOrd="0" presId="urn:microsoft.com/office/officeart/2005/8/layout/orgChart1"/>
    <dgm:cxn modelId="{70AFF454-7084-4481-956A-C178E842B6D2}" type="presParOf" srcId="{CE7D4060-C7BC-425C-B8C9-A09775F17FB9}" destId="{FB448316-FFD8-4908-AAAE-E858446B6CFC}" srcOrd="1" destOrd="0" presId="urn:microsoft.com/office/officeart/2005/8/layout/orgChart1"/>
    <dgm:cxn modelId="{621D3E51-5373-4415-A0EB-ABB0A02F67C7}" type="presParOf" srcId="{5D74C4B5-F76B-4D83-9742-9CB22C2832C8}" destId="{B13C6C7A-2E47-49E3-8CA8-0489B03AEFFF}" srcOrd="1" destOrd="0" presId="urn:microsoft.com/office/officeart/2005/8/layout/orgChart1"/>
    <dgm:cxn modelId="{5A5F24DB-7C4D-4300-A88F-157B4FC3F2D0}" type="presParOf" srcId="{5D74C4B5-F76B-4D83-9742-9CB22C2832C8}" destId="{51130DCF-CC56-4BD8-91AD-6B91BC5C4993}" srcOrd="2" destOrd="0" presId="urn:microsoft.com/office/officeart/2005/8/layout/orgChart1"/>
    <dgm:cxn modelId="{C43AAD4A-E8E3-41D7-ACF0-52CBAA316C8F}" type="presParOf" srcId="{A7F61C42-4F64-4ACD-9AB8-F94D7E2326D3}" destId="{5ECE34A2-A588-432F-9102-1CCB60277FD7}" srcOrd="2" destOrd="0" presId="urn:microsoft.com/office/officeart/2005/8/layout/orgChart1"/>
    <dgm:cxn modelId="{A5EE65A8-A0A3-4CA4-9BC8-92562BFC67AB}" type="presParOf" srcId="{66FBF71E-C7F1-4679-9608-55046863368D}" destId="{4FFE7709-CDA9-49A2-9EB0-3CDA4B6A723F}" srcOrd="4" destOrd="0" presId="urn:microsoft.com/office/officeart/2005/8/layout/orgChart1"/>
    <dgm:cxn modelId="{79BA6009-11F1-4E09-A090-CF1CEC81016B}" type="presParOf" srcId="{66FBF71E-C7F1-4679-9608-55046863368D}" destId="{D047A196-40B5-4FF5-9066-347319F06B50}" srcOrd="5" destOrd="0" presId="urn:microsoft.com/office/officeart/2005/8/layout/orgChart1"/>
    <dgm:cxn modelId="{6E5E5B2D-4346-4A96-94F8-5D4AD5584AF0}" type="presParOf" srcId="{D047A196-40B5-4FF5-9066-347319F06B50}" destId="{6801AA6C-68C9-4C59-8944-979E861B0BF0}" srcOrd="0" destOrd="0" presId="urn:microsoft.com/office/officeart/2005/8/layout/orgChart1"/>
    <dgm:cxn modelId="{B55DBC07-1E75-43A2-A51D-68BE2894DF65}" type="presParOf" srcId="{6801AA6C-68C9-4C59-8944-979E861B0BF0}" destId="{68128039-9515-454C-8529-35AF80A94C25}" srcOrd="0" destOrd="0" presId="urn:microsoft.com/office/officeart/2005/8/layout/orgChart1"/>
    <dgm:cxn modelId="{67DFAAC1-57EA-4156-9DE8-491D00745DE9}" type="presParOf" srcId="{6801AA6C-68C9-4C59-8944-979E861B0BF0}" destId="{17235FAE-DE17-480B-81A2-CB01BEE66FD1}" srcOrd="1" destOrd="0" presId="urn:microsoft.com/office/officeart/2005/8/layout/orgChart1"/>
    <dgm:cxn modelId="{7DCA94C7-9F4F-4963-A28C-FF22F8C7F91C}" type="presParOf" srcId="{D047A196-40B5-4FF5-9066-347319F06B50}" destId="{1256E413-62D8-4D66-892E-3EF2D2C657E1}" srcOrd="1" destOrd="0" presId="urn:microsoft.com/office/officeart/2005/8/layout/orgChart1"/>
    <dgm:cxn modelId="{819ACA86-512D-4333-AD57-2215B770BD4F}" type="presParOf" srcId="{1256E413-62D8-4D66-892E-3EF2D2C657E1}" destId="{944F130F-5AE1-4A62-BAA1-6624C33E6F3E}" srcOrd="0" destOrd="0" presId="urn:microsoft.com/office/officeart/2005/8/layout/orgChart1"/>
    <dgm:cxn modelId="{C612ACFA-4CC8-44B0-A282-9DE4731A8AF1}" type="presParOf" srcId="{1256E413-62D8-4D66-892E-3EF2D2C657E1}" destId="{F3AECF04-6AC6-43AE-9E36-B8101681A959}" srcOrd="1" destOrd="0" presId="urn:microsoft.com/office/officeart/2005/8/layout/orgChart1"/>
    <dgm:cxn modelId="{71F01BCB-3A89-42C1-BB04-E4BDAB247A1A}" type="presParOf" srcId="{F3AECF04-6AC6-43AE-9E36-B8101681A959}" destId="{151939B5-2951-46DF-B4A6-9835DB21942B}" srcOrd="0" destOrd="0" presId="urn:microsoft.com/office/officeart/2005/8/layout/orgChart1"/>
    <dgm:cxn modelId="{FF945632-4C2F-4237-96E4-5A09DD7262BB}" type="presParOf" srcId="{151939B5-2951-46DF-B4A6-9835DB21942B}" destId="{9941B3C6-5F21-4E90-9B56-33093BBEF90F}" srcOrd="0" destOrd="0" presId="urn:microsoft.com/office/officeart/2005/8/layout/orgChart1"/>
    <dgm:cxn modelId="{C5930E89-7F6F-4228-BAAE-E3D0942021E9}" type="presParOf" srcId="{151939B5-2951-46DF-B4A6-9835DB21942B}" destId="{1A962680-7E68-4A3C-A7D1-3064D474F219}" srcOrd="1" destOrd="0" presId="urn:microsoft.com/office/officeart/2005/8/layout/orgChart1"/>
    <dgm:cxn modelId="{A9E592F4-1487-4EA4-814D-71B9EDCCF52F}" type="presParOf" srcId="{F3AECF04-6AC6-43AE-9E36-B8101681A959}" destId="{0AD98152-64F0-4376-A4A5-125960817CE2}" srcOrd="1" destOrd="0" presId="urn:microsoft.com/office/officeart/2005/8/layout/orgChart1"/>
    <dgm:cxn modelId="{4F3F26B5-6501-42B3-B8E1-18D60D94EFF0}" type="presParOf" srcId="{F3AECF04-6AC6-43AE-9E36-B8101681A959}" destId="{4E0DFDA3-E7A6-450E-BA74-1C6C8F25C46A}" srcOrd="2" destOrd="0" presId="urn:microsoft.com/office/officeart/2005/8/layout/orgChart1"/>
    <dgm:cxn modelId="{76EDAB36-81B7-485C-A57B-DE6E64093045}" type="presParOf" srcId="{1256E413-62D8-4D66-892E-3EF2D2C657E1}" destId="{2182D93F-B7D3-4334-8F52-9393E3CDD67F}" srcOrd="2" destOrd="0" presId="urn:microsoft.com/office/officeart/2005/8/layout/orgChart1"/>
    <dgm:cxn modelId="{772FF103-FAEF-42E6-857A-B6DF86DDB232}" type="presParOf" srcId="{1256E413-62D8-4D66-892E-3EF2D2C657E1}" destId="{7ED2F68F-124B-4AFB-A472-6340B9EAEC5A}" srcOrd="3" destOrd="0" presId="urn:microsoft.com/office/officeart/2005/8/layout/orgChart1"/>
    <dgm:cxn modelId="{47017646-F4A8-452E-8B58-A9BAB814A1E8}" type="presParOf" srcId="{7ED2F68F-124B-4AFB-A472-6340B9EAEC5A}" destId="{0EB22BAD-4A5A-4C68-8998-DA23C931F6D6}" srcOrd="0" destOrd="0" presId="urn:microsoft.com/office/officeart/2005/8/layout/orgChart1"/>
    <dgm:cxn modelId="{3155078E-1F5D-4538-9039-E5D630357FB6}" type="presParOf" srcId="{0EB22BAD-4A5A-4C68-8998-DA23C931F6D6}" destId="{836DD055-35B8-4825-9E77-2365470E8283}" srcOrd="0" destOrd="0" presId="urn:microsoft.com/office/officeart/2005/8/layout/orgChart1"/>
    <dgm:cxn modelId="{274F411A-FBBF-4C7D-8A62-4972F80A002F}" type="presParOf" srcId="{0EB22BAD-4A5A-4C68-8998-DA23C931F6D6}" destId="{81973F88-8A55-4063-B620-EF46B927AF99}" srcOrd="1" destOrd="0" presId="urn:microsoft.com/office/officeart/2005/8/layout/orgChart1"/>
    <dgm:cxn modelId="{B8B4CC6F-73B7-454C-906B-7F78AC19081C}" type="presParOf" srcId="{7ED2F68F-124B-4AFB-A472-6340B9EAEC5A}" destId="{DF19136D-A571-4916-A715-90BA4433C7F4}" srcOrd="1" destOrd="0" presId="urn:microsoft.com/office/officeart/2005/8/layout/orgChart1"/>
    <dgm:cxn modelId="{0EB31E9A-30A0-4C52-840B-9341A306A11A}" type="presParOf" srcId="{7ED2F68F-124B-4AFB-A472-6340B9EAEC5A}" destId="{47E19937-C57E-4C69-A1C9-A01975062CF5}" srcOrd="2" destOrd="0" presId="urn:microsoft.com/office/officeart/2005/8/layout/orgChart1"/>
    <dgm:cxn modelId="{799D204B-B3DA-487C-BEAE-06F38B0ABFE0}" type="presParOf" srcId="{1256E413-62D8-4D66-892E-3EF2D2C657E1}" destId="{ABDCD370-1AA1-4369-B6F1-347C5F14CF34}" srcOrd="4" destOrd="0" presId="urn:microsoft.com/office/officeart/2005/8/layout/orgChart1"/>
    <dgm:cxn modelId="{6180221D-269A-4FD3-ADE9-B678CA870AEE}" type="presParOf" srcId="{1256E413-62D8-4D66-892E-3EF2D2C657E1}" destId="{1F0D16F7-E423-4BEB-8F7E-E9D14490268F}" srcOrd="5" destOrd="0" presId="urn:microsoft.com/office/officeart/2005/8/layout/orgChart1"/>
    <dgm:cxn modelId="{446B1050-0D05-4D95-A400-F8931FC9E344}" type="presParOf" srcId="{1F0D16F7-E423-4BEB-8F7E-E9D14490268F}" destId="{9CE6760F-B672-4CC5-A273-0C3B207D8BB9}" srcOrd="0" destOrd="0" presId="urn:microsoft.com/office/officeart/2005/8/layout/orgChart1"/>
    <dgm:cxn modelId="{7678D12E-BB95-4168-B701-1C6C7F8F9832}" type="presParOf" srcId="{9CE6760F-B672-4CC5-A273-0C3B207D8BB9}" destId="{9E0F659F-EE73-46E5-B426-D452C812DC0D}" srcOrd="0" destOrd="0" presId="urn:microsoft.com/office/officeart/2005/8/layout/orgChart1"/>
    <dgm:cxn modelId="{DED81AAC-3177-4C6F-BD08-2F07FBE9A659}" type="presParOf" srcId="{9CE6760F-B672-4CC5-A273-0C3B207D8BB9}" destId="{3C55F760-0A9E-4831-893C-8BFF60CBC084}" srcOrd="1" destOrd="0" presId="urn:microsoft.com/office/officeart/2005/8/layout/orgChart1"/>
    <dgm:cxn modelId="{3E638F9B-CE23-478F-9FD4-3605827C9835}" type="presParOf" srcId="{1F0D16F7-E423-4BEB-8F7E-E9D14490268F}" destId="{A545DECD-DD69-4791-96EF-667A9B5175FB}" srcOrd="1" destOrd="0" presId="urn:microsoft.com/office/officeart/2005/8/layout/orgChart1"/>
    <dgm:cxn modelId="{1B3005B6-F7C4-4F4C-AC6F-623D7682AAF2}" type="presParOf" srcId="{1F0D16F7-E423-4BEB-8F7E-E9D14490268F}" destId="{B5306711-7E08-4865-ACCC-364B7E05211A}" srcOrd="2" destOrd="0" presId="urn:microsoft.com/office/officeart/2005/8/layout/orgChart1"/>
    <dgm:cxn modelId="{8449D764-B04B-4287-B07B-89469553652B}" type="presParOf" srcId="{D047A196-40B5-4FF5-9066-347319F06B50}" destId="{D7DB82F2-60CC-4EDA-B4B8-19194703FB3B}" srcOrd="2" destOrd="0" presId="urn:microsoft.com/office/officeart/2005/8/layout/orgChart1"/>
    <dgm:cxn modelId="{E5BFE27A-C44A-4FCD-AC67-32322D3B6B3F}" type="presParOf" srcId="{997F514F-04AD-4A1A-93A4-633ED06EE714}" destId="{DEBF3C20-382E-4E52-AAC0-C30CAD239E47}" srcOrd="2" destOrd="0" presId="urn:microsoft.com/office/officeart/2005/8/layout/orgChart1"/>
    <dgm:cxn modelId="{BEBF7CAF-E726-499A-90DC-61D7AC971FAA}" type="presParOf" srcId="{7ECC659D-8060-486C-9341-C2CD4C0BC82E}" destId="{B42F9EFD-F0C5-4577-AE00-80F1F619F913}" srcOrd="2" destOrd="0" presId="urn:microsoft.com/office/officeart/2005/8/layout/orgChart1"/>
    <dgm:cxn modelId="{08785DC9-E0DD-401D-8ECA-49E8371369C0}" type="presParOf" srcId="{22EC70F3-09D7-4A42-97AE-7010195579E3}" destId="{CB08273D-7ED3-46CB-AAB1-443011823F6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F1C0A7-F3AD-43DA-95D5-75029420BCC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9D88E71-2B4D-489E-ABAA-2D330BC5EAAB}">
      <dgm:prSet phldrT="[Text]"/>
      <dgm:spPr/>
      <dgm:t>
        <a:bodyPr/>
        <a:lstStyle/>
        <a:p>
          <a:r>
            <a:rPr lang="en-US" dirty="0"/>
            <a:t>THIS MEETING IS BEING RECORDED</a:t>
          </a:r>
          <a:endParaRPr lang="en-AU" dirty="0"/>
        </a:p>
      </dgm:t>
    </dgm:pt>
    <dgm:pt modelId="{6850F299-F124-4A68-8B4F-A176874CBC5D}" type="parTrans" cxnId="{67103C29-D39C-431F-B326-2268B169EDA2}">
      <dgm:prSet/>
      <dgm:spPr/>
      <dgm:t>
        <a:bodyPr/>
        <a:lstStyle/>
        <a:p>
          <a:endParaRPr lang="en-AU"/>
        </a:p>
      </dgm:t>
    </dgm:pt>
    <dgm:pt modelId="{5C9B98F8-AE77-4326-BB17-430AAF06283C}" type="sibTrans" cxnId="{67103C29-D39C-431F-B326-2268B169EDA2}">
      <dgm:prSet/>
      <dgm:spPr/>
      <dgm:t>
        <a:bodyPr/>
        <a:lstStyle/>
        <a:p>
          <a:endParaRPr lang="en-AU"/>
        </a:p>
      </dgm:t>
    </dgm:pt>
    <dgm:pt modelId="{BA68B03C-A520-4A2A-A567-BD8EBB95A696}" type="pres">
      <dgm:prSet presAssocID="{45F1C0A7-F3AD-43DA-95D5-75029420BCCE}" presName="diagram" presStyleCnt="0">
        <dgm:presLayoutVars>
          <dgm:dir/>
          <dgm:resizeHandles val="exact"/>
        </dgm:presLayoutVars>
      </dgm:prSet>
      <dgm:spPr/>
    </dgm:pt>
    <dgm:pt modelId="{0A8CC569-464E-4195-921A-6C915F3C3427}" type="pres">
      <dgm:prSet presAssocID="{59D88E71-2B4D-489E-ABAA-2D330BC5EAAB}" presName="node" presStyleLbl="node1" presStyleIdx="0" presStyleCnt="1" custScaleY="139961">
        <dgm:presLayoutVars>
          <dgm:bulletEnabled val="1"/>
        </dgm:presLayoutVars>
      </dgm:prSet>
      <dgm:spPr/>
    </dgm:pt>
  </dgm:ptLst>
  <dgm:cxnLst>
    <dgm:cxn modelId="{67103C29-D39C-431F-B326-2268B169EDA2}" srcId="{45F1C0A7-F3AD-43DA-95D5-75029420BCCE}" destId="{59D88E71-2B4D-489E-ABAA-2D330BC5EAAB}" srcOrd="0" destOrd="0" parTransId="{6850F299-F124-4A68-8B4F-A176874CBC5D}" sibTransId="{5C9B98F8-AE77-4326-BB17-430AAF06283C}"/>
    <dgm:cxn modelId="{53197E2C-30E2-45DE-9195-0C138DED3082}" type="presOf" srcId="{59D88E71-2B4D-489E-ABAA-2D330BC5EAAB}" destId="{0A8CC569-464E-4195-921A-6C915F3C3427}" srcOrd="0" destOrd="0" presId="urn:microsoft.com/office/officeart/2005/8/layout/default"/>
    <dgm:cxn modelId="{D58DC445-3BD4-4360-99A6-9B1B0C5CAF41}" type="presOf" srcId="{45F1C0A7-F3AD-43DA-95D5-75029420BCCE}" destId="{BA68B03C-A520-4A2A-A567-BD8EBB95A696}" srcOrd="0" destOrd="0" presId="urn:microsoft.com/office/officeart/2005/8/layout/default"/>
    <dgm:cxn modelId="{F043CA78-62D3-4C1A-BD9C-61DD4D094378}" type="presParOf" srcId="{BA68B03C-A520-4A2A-A567-BD8EBB95A696}" destId="{0A8CC569-464E-4195-921A-6C915F3C342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BEA731-F792-4F17-8C07-878BC4504D51}" type="doc">
      <dgm:prSet loTypeId="urn:microsoft.com/office/officeart/2011/layout/Tab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AU"/>
        </a:p>
      </dgm:t>
    </dgm:pt>
    <dgm:pt modelId="{1849042B-D8DA-4EF4-849B-19665F2EEF49}">
      <dgm:prSet phldrT="[Text]"/>
      <dgm:spPr>
        <a:noFill/>
        <a:ln>
          <a:noFill/>
        </a:ln>
      </dgm:spPr>
      <dgm:t>
        <a:bodyPr/>
        <a:lstStyle/>
        <a:p>
          <a:endParaRPr lang="en-AU" dirty="0"/>
        </a:p>
      </dgm:t>
    </dgm:pt>
    <dgm:pt modelId="{1A16084B-9721-414A-8572-F6D4835C0DD9}" type="parTrans" cxnId="{C5DF4829-85E6-43AD-9621-CA08451E6DC3}">
      <dgm:prSet/>
      <dgm:spPr/>
      <dgm:t>
        <a:bodyPr/>
        <a:lstStyle/>
        <a:p>
          <a:endParaRPr lang="en-AU"/>
        </a:p>
      </dgm:t>
    </dgm:pt>
    <dgm:pt modelId="{A1C989A7-729B-427A-ADB6-8D583F68A954}" type="sibTrans" cxnId="{C5DF4829-85E6-43AD-9621-CA08451E6DC3}">
      <dgm:prSet/>
      <dgm:spPr/>
      <dgm:t>
        <a:bodyPr/>
        <a:lstStyle/>
        <a:p>
          <a:endParaRPr lang="en-AU"/>
        </a:p>
      </dgm:t>
    </dgm:pt>
    <dgm:pt modelId="{152D9043-8253-4ED1-A1D6-B539D682311A}">
      <dgm:prSet phldrT="[Text]"/>
      <dgm:spPr>
        <a:ln>
          <a:noFill/>
        </a:ln>
      </dgm:spPr>
      <dgm:t>
        <a:bodyPr/>
        <a:lstStyle/>
        <a:p>
          <a:pPr>
            <a:buNone/>
          </a:pPr>
          <a:r>
            <a:rPr lang="en-US" b="1" dirty="0"/>
            <a:t>Your say on the strategy’s</a:t>
          </a:r>
          <a:endParaRPr lang="en-AU" b="1" dirty="0"/>
        </a:p>
      </dgm:t>
    </dgm:pt>
    <dgm:pt modelId="{8121E3C3-E428-4FF7-AAF6-0E83788155C0}" type="parTrans" cxnId="{DB1E89DE-BDA3-4601-AFA2-736145AB0F2C}">
      <dgm:prSet/>
      <dgm:spPr/>
      <dgm:t>
        <a:bodyPr/>
        <a:lstStyle/>
        <a:p>
          <a:endParaRPr lang="en-AU"/>
        </a:p>
      </dgm:t>
    </dgm:pt>
    <dgm:pt modelId="{C3ADD1E0-BC14-481E-A3F8-CE67615CB116}" type="sibTrans" cxnId="{DB1E89DE-BDA3-4601-AFA2-736145AB0F2C}">
      <dgm:prSet/>
      <dgm:spPr/>
      <dgm:t>
        <a:bodyPr/>
        <a:lstStyle/>
        <a:p>
          <a:endParaRPr lang="en-AU"/>
        </a:p>
      </dgm:t>
    </dgm:pt>
    <dgm:pt modelId="{3FDADFE7-1533-4D50-8A98-99CA22081155}">
      <dgm:prSet/>
      <dgm:spPr/>
      <dgm:t>
        <a:bodyPr/>
        <a:lstStyle/>
        <a:p>
          <a:r>
            <a:rPr lang="en-US" dirty="0"/>
            <a:t>1</a:t>
          </a:r>
          <a:endParaRPr lang="en-AU" dirty="0"/>
        </a:p>
      </dgm:t>
    </dgm:pt>
    <dgm:pt modelId="{9AAC6D93-2F1F-4FF6-90BC-B978466C3259}" type="parTrans" cxnId="{8AF4450A-DD04-454A-98E4-E6ADA0B4033E}">
      <dgm:prSet/>
      <dgm:spPr/>
      <dgm:t>
        <a:bodyPr/>
        <a:lstStyle/>
        <a:p>
          <a:endParaRPr lang="en-AU"/>
        </a:p>
      </dgm:t>
    </dgm:pt>
    <dgm:pt modelId="{25DDEFEB-D561-498D-A2CB-8D832A28BE3D}" type="sibTrans" cxnId="{8AF4450A-DD04-454A-98E4-E6ADA0B4033E}">
      <dgm:prSet/>
      <dgm:spPr/>
      <dgm:t>
        <a:bodyPr/>
        <a:lstStyle/>
        <a:p>
          <a:endParaRPr lang="en-AU"/>
        </a:p>
      </dgm:t>
    </dgm:pt>
    <dgm:pt modelId="{511D97C2-AADC-42F4-B742-8DFCE77ABD05}">
      <dgm:prSet/>
      <dgm:spPr/>
      <dgm:t>
        <a:bodyPr/>
        <a:lstStyle/>
        <a:p>
          <a:r>
            <a:rPr lang="en-US" dirty="0"/>
            <a:t>2</a:t>
          </a:r>
          <a:endParaRPr lang="en-AU" dirty="0"/>
        </a:p>
      </dgm:t>
    </dgm:pt>
    <dgm:pt modelId="{9427E109-12DC-455B-ACAB-BA2D69DAA434}" type="parTrans" cxnId="{FF5C4A21-614F-48F6-A34F-17F0B6C91BCE}">
      <dgm:prSet/>
      <dgm:spPr/>
      <dgm:t>
        <a:bodyPr/>
        <a:lstStyle/>
        <a:p>
          <a:endParaRPr lang="en-AU"/>
        </a:p>
      </dgm:t>
    </dgm:pt>
    <dgm:pt modelId="{08EA9FA5-5C28-4A61-B280-1D993A552A39}" type="sibTrans" cxnId="{FF5C4A21-614F-48F6-A34F-17F0B6C91BCE}">
      <dgm:prSet/>
      <dgm:spPr/>
      <dgm:t>
        <a:bodyPr/>
        <a:lstStyle/>
        <a:p>
          <a:endParaRPr lang="en-AU"/>
        </a:p>
      </dgm:t>
    </dgm:pt>
    <dgm:pt modelId="{375FA5BC-8EAF-4CF7-96C8-5ADCF4B25DC6}">
      <dgm:prSet/>
      <dgm:spPr/>
      <dgm:t>
        <a:bodyPr/>
        <a:lstStyle/>
        <a:p>
          <a:r>
            <a:rPr lang="en-US" dirty="0"/>
            <a:t>3</a:t>
          </a:r>
          <a:endParaRPr lang="en-AU" dirty="0"/>
        </a:p>
      </dgm:t>
    </dgm:pt>
    <dgm:pt modelId="{68E73DB8-278E-4095-8E65-FDA7862E8BF2}" type="parTrans" cxnId="{3CB84767-01E5-4EEF-A0A2-2CA1EFBE8DCF}">
      <dgm:prSet/>
      <dgm:spPr/>
      <dgm:t>
        <a:bodyPr/>
        <a:lstStyle/>
        <a:p>
          <a:endParaRPr lang="en-AU"/>
        </a:p>
      </dgm:t>
    </dgm:pt>
    <dgm:pt modelId="{075F9D9D-1637-4F0C-BCAE-22C1AA2D88EA}" type="sibTrans" cxnId="{3CB84767-01E5-4EEF-A0A2-2CA1EFBE8DCF}">
      <dgm:prSet/>
      <dgm:spPr/>
      <dgm:t>
        <a:bodyPr/>
        <a:lstStyle/>
        <a:p>
          <a:endParaRPr lang="en-AU"/>
        </a:p>
      </dgm:t>
    </dgm:pt>
    <dgm:pt modelId="{0FDE2981-F98A-46AA-BBEF-3C1F44FB624B}">
      <dgm:prSet/>
      <dgm:spPr/>
      <dgm:t>
        <a:bodyPr/>
        <a:lstStyle/>
        <a:p>
          <a:r>
            <a:rPr lang="en-US" dirty="0"/>
            <a:t>Governance</a:t>
          </a:r>
          <a:endParaRPr lang="en-AU" dirty="0"/>
        </a:p>
      </dgm:t>
    </dgm:pt>
    <dgm:pt modelId="{B89CD9C2-524B-410E-AFF2-8023EDAEF338}" type="parTrans" cxnId="{E4C4D06A-66AC-410C-8DAE-B6221A599BB4}">
      <dgm:prSet/>
      <dgm:spPr/>
      <dgm:t>
        <a:bodyPr/>
        <a:lstStyle/>
        <a:p>
          <a:endParaRPr lang="en-AU"/>
        </a:p>
      </dgm:t>
    </dgm:pt>
    <dgm:pt modelId="{D4938CD2-87A6-43C7-93A3-D27C24C4A99A}" type="sibTrans" cxnId="{E4C4D06A-66AC-410C-8DAE-B6221A599BB4}">
      <dgm:prSet/>
      <dgm:spPr/>
      <dgm:t>
        <a:bodyPr/>
        <a:lstStyle/>
        <a:p>
          <a:endParaRPr lang="en-AU"/>
        </a:p>
      </dgm:t>
    </dgm:pt>
    <dgm:pt modelId="{1B404C04-E2A5-4271-8A1F-9E532E02C883}">
      <dgm:prSet/>
      <dgm:spPr/>
      <dgm:t>
        <a:bodyPr/>
        <a:lstStyle/>
        <a:p>
          <a:r>
            <a:rPr lang="en-US" dirty="0"/>
            <a:t>Opportunities/challenges</a:t>
          </a:r>
          <a:endParaRPr lang="en-AU" dirty="0"/>
        </a:p>
      </dgm:t>
    </dgm:pt>
    <dgm:pt modelId="{58DE818D-2195-4752-AE53-643E67170AAE}" type="parTrans" cxnId="{4E800F57-AF22-4306-B76C-7B222946C3D0}">
      <dgm:prSet/>
      <dgm:spPr/>
      <dgm:t>
        <a:bodyPr/>
        <a:lstStyle/>
        <a:p>
          <a:endParaRPr lang="en-AU"/>
        </a:p>
      </dgm:t>
    </dgm:pt>
    <dgm:pt modelId="{315F0C34-7185-47BA-8EA4-E9855B74DC4A}" type="sibTrans" cxnId="{4E800F57-AF22-4306-B76C-7B222946C3D0}">
      <dgm:prSet/>
      <dgm:spPr/>
      <dgm:t>
        <a:bodyPr/>
        <a:lstStyle/>
        <a:p>
          <a:endParaRPr lang="en-AU"/>
        </a:p>
      </dgm:t>
    </dgm:pt>
    <dgm:pt modelId="{5C53F355-AB15-423E-93AD-BAD7C3231BA9}">
      <dgm:prSet/>
      <dgm:spPr/>
      <dgm:t>
        <a:bodyPr/>
        <a:lstStyle/>
        <a:p>
          <a:r>
            <a:rPr lang="en-US" dirty="0"/>
            <a:t>Purpose</a:t>
          </a:r>
          <a:endParaRPr lang="en-AU" dirty="0"/>
        </a:p>
      </dgm:t>
    </dgm:pt>
    <dgm:pt modelId="{DA1B80AE-C2DC-4BAF-A978-DD5255945518}" type="parTrans" cxnId="{6B0C36EB-1D89-4B45-832C-217BF4C11B6B}">
      <dgm:prSet/>
      <dgm:spPr/>
      <dgm:t>
        <a:bodyPr/>
        <a:lstStyle/>
        <a:p>
          <a:endParaRPr lang="en-AU"/>
        </a:p>
      </dgm:t>
    </dgm:pt>
    <dgm:pt modelId="{CE68C845-1354-4C8E-8043-F6C61AF9C091}" type="sibTrans" cxnId="{6B0C36EB-1D89-4B45-832C-217BF4C11B6B}">
      <dgm:prSet/>
      <dgm:spPr/>
      <dgm:t>
        <a:bodyPr/>
        <a:lstStyle/>
        <a:p>
          <a:endParaRPr lang="en-AU"/>
        </a:p>
      </dgm:t>
    </dgm:pt>
    <dgm:pt modelId="{DA4C218F-1671-4085-A692-105DEC437DE8}" type="pres">
      <dgm:prSet presAssocID="{25BEA731-F792-4F17-8C07-878BC4504D51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18B41619-E8E2-43BA-9C3A-E25CCDF18D5E}" type="pres">
      <dgm:prSet presAssocID="{1849042B-D8DA-4EF4-849B-19665F2EEF49}" presName="composite" presStyleCnt="0"/>
      <dgm:spPr/>
    </dgm:pt>
    <dgm:pt modelId="{AC0875C9-A4F6-4002-B14D-69D5410A517A}" type="pres">
      <dgm:prSet presAssocID="{1849042B-D8DA-4EF4-849B-19665F2EEF49}" presName="FirstChild" presStyleLbl="revTx" presStyleIdx="0" presStyleCnt="4" custScaleX="135135" custLinFactNeighborX="-9068">
        <dgm:presLayoutVars>
          <dgm:chMax val="0"/>
          <dgm:chPref val="0"/>
          <dgm:bulletEnabled val="1"/>
        </dgm:presLayoutVars>
      </dgm:prSet>
      <dgm:spPr/>
    </dgm:pt>
    <dgm:pt modelId="{E52AA5E2-CB79-4382-A0B0-C6D1D1CF7E44}" type="pres">
      <dgm:prSet presAssocID="{1849042B-D8DA-4EF4-849B-19665F2EEF49}" presName="Parent" presStyleLbl="alignNode1" presStyleIdx="0" presStyleCnt="4">
        <dgm:presLayoutVars>
          <dgm:chMax val="3"/>
          <dgm:chPref val="3"/>
          <dgm:bulletEnabled val="1"/>
        </dgm:presLayoutVars>
      </dgm:prSet>
      <dgm:spPr/>
    </dgm:pt>
    <dgm:pt modelId="{B987E2D7-838C-4B9A-BF55-D21E6E60C777}" type="pres">
      <dgm:prSet presAssocID="{1849042B-D8DA-4EF4-849B-19665F2EEF49}" presName="Accent" presStyleLbl="parChTrans1D1" presStyleIdx="0" presStyleCnt="4"/>
      <dgm:spPr/>
    </dgm:pt>
    <dgm:pt modelId="{1BD615C4-D95A-488B-9BD6-A02928D2C578}" type="pres">
      <dgm:prSet presAssocID="{A1C989A7-729B-427A-ADB6-8D583F68A954}" presName="sibTrans" presStyleCnt="0"/>
      <dgm:spPr/>
    </dgm:pt>
    <dgm:pt modelId="{794FBA4C-4795-4DB3-A495-6E9FA4E519CF}" type="pres">
      <dgm:prSet presAssocID="{3FDADFE7-1533-4D50-8A98-99CA22081155}" presName="composite" presStyleCnt="0"/>
      <dgm:spPr/>
    </dgm:pt>
    <dgm:pt modelId="{5BDD0B5F-C0A9-41D0-9889-47BFF0A3E76E}" type="pres">
      <dgm:prSet presAssocID="{3FDADFE7-1533-4D50-8A98-99CA22081155}" presName="First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E4415B14-F8BF-4F5B-8A97-3017165FC2D7}" type="pres">
      <dgm:prSet presAssocID="{3FDADFE7-1533-4D50-8A98-99CA22081155}" presName="Parent" presStyleLbl="alignNode1" presStyleIdx="1" presStyleCnt="4">
        <dgm:presLayoutVars>
          <dgm:chMax val="3"/>
          <dgm:chPref val="3"/>
          <dgm:bulletEnabled val="1"/>
        </dgm:presLayoutVars>
      </dgm:prSet>
      <dgm:spPr/>
    </dgm:pt>
    <dgm:pt modelId="{4B3B422D-5310-47A5-B7A9-C0805365E5F4}" type="pres">
      <dgm:prSet presAssocID="{3FDADFE7-1533-4D50-8A98-99CA22081155}" presName="Accent" presStyleLbl="parChTrans1D1" presStyleIdx="1" presStyleCnt="4"/>
      <dgm:spPr/>
    </dgm:pt>
    <dgm:pt modelId="{E921BFE8-BF6C-491D-8843-687CDC50F6A0}" type="pres">
      <dgm:prSet presAssocID="{25DDEFEB-D561-498D-A2CB-8D832A28BE3D}" presName="sibTrans" presStyleCnt="0"/>
      <dgm:spPr/>
    </dgm:pt>
    <dgm:pt modelId="{BD28A7AE-FA9E-4FD2-A699-CC6C4B5B84D6}" type="pres">
      <dgm:prSet presAssocID="{511D97C2-AADC-42F4-B742-8DFCE77ABD05}" presName="composite" presStyleCnt="0"/>
      <dgm:spPr/>
    </dgm:pt>
    <dgm:pt modelId="{1A5E5EA3-6C42-402E-B23F-572470CAD986}" type="pres">
      <dgm:prSet presAssocID="{511D97C2-AADC-42F4-B742-8DFCE77ABD05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245306B-2902-4884-8D26-5EE9F646CDEF}" type="pres">
      <dgm:prSet presAssocID="{511D97C2-AADC-42F4-B742-8DFCE77ABD05}" presName="Parent" presStyleLbl="alignNode1" presStyleIdx="2" presStyleCnt="4">
        <dgm:presLayoutVars>
          <dgm:chMax val="3"/>
          <dgm:chPref val="3"/>
          <dgm:bulletEnabled val="1"/>
        </dgm:presLayoutVars>
      </dgm:prSet>
      <dgm:spPr/>
    </dgm:pt>
    <dgm:pt modelId="{B0AC4AE3-175B-448B-AF02-7E16169E85B8}" type="pres">
      <dgm:prSet presAssocID="{511D97C2-AADC-42F4-B742-8DFCE77ABD05}" presName="Accent" presStyleLbl="parChTrans1D1" presStyleIdx="2" presStyleCnt="4"/>
      <dgm:spPr/>
    </dgm:pt>
    <dgm:pt modelId="{AA3236B8-1D41-45D1-862B-7AC2FE29C21D}" type="pres">
      <dgm:prSet presAssocID="{08EA9FA5-5C28-4A61-B280-1D993A552A39}" presName="sibTrans" presStyleCnt="0"/>
      <dgm:spPr/>
    </dgm:pt>
    <dgm:pt modelId="{7CD1F09D-AE8B-4A50-B72F-9B4EE7741D38}" type="pres">
      <dgm:prSet presAssocID="{375FA5BC-8EAF-4CF7-96C8-5ADCF4B25DC6}" presName="composite" presStyleCnt="0"/>
      <dgm:spPr/>
    </dgm:pt>
    <dgm:pt modelId="{EC9BA5C7-1994-405F-8E3A-5579C70DC5A0}" type="pres">
      <dgm:prSet presAssocID="{375FA5BC-8EAF-4CF7-96C8-5ADCF4B25DC6}" presName="FirstChild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E746EF8D-7356-467D-AB8B-02B865FD9C16}" type="pres">
      <dgm:prSet presAssocID="{375FA5BC-8EAF-4CF7-96C8-5ADCF4B25DC6}" presName="Parent" presStyleLbl="alignNode1" presStyleIdx="3" presStyleCnt="4">
        <dgm:presLayoutVars>
          <dgm:chMax val="3"/>
          <dgm:chPref val="3"/>
          <dgm:bulletEnabled val="1"/>
        </dgm:presLayoutVars>
      </dgm:prSet>
      <dgm:spPr/>
    </dgm:pt>
    <dgm:pt modelId="{8D65384C-BAB9-4939-B4F2-F39866F2304B}" type="pres">
      <dgm:prSet presAssocID="{375FA5BC-8EAF-4CF7-96C8-5ADCF4B25DC6}" presName="Accent" presStyleLbl="parChTrans1D1" presStyleIdx="3" presStyleCnt="4"/>
      <dgm:spPr/>
    </dgm:pt>
  </dgm:ptLst>
  <dgm:cxnLst>
    <dgm:cxn modelId="{8AF4450A-DD04-454A-98E4-E6ADA0B4033E}" srcId="{25BEA731-F792-4F17-8C07-878BC4504D51}" destId="{3FDADFE7-1533-4D50-8A98-99CA22081155}" srcOrd="1" destOrd="0" parTransId="{9AAC6D93-2F1F-4FF6-90BC-B978466C3259}" sibTransId="{25DDEFEB-D561-498D-A2CB-8D832A28BE3D}"/>
    <dgm:cxn modelId="{FF5C4A21-614F-48F6-A34F-17F0B6C91BCE}" srcId="{25BEA731-F792-4F17-8C07-878BC4504D51}" destId="{511D97C2-AADC-42F4-B742-8DFCE77ABD05}" srcOrd="2" destOrd="0" parTransId="{9427E109-12DC-455B-ACAB-BA2D69DAA434}" sibTransId="{08EA9FA5-5C28-4A61-B280-1D993A552A39}"/>
    <dgm:cxn modelId="{C5DF4829-85E6-43AD-9621-CA08451E6DC3}" srcId="{25BEA731-F792-4F17-8C07-878BC4504D51}" destId="{1849042B-D8DA-4EF4-849B-19665F2EEF49}" srcOrd="0" destOrd="0" parTransId="{1A16084B-9721-414A-8572-F6D4835C0DD9}" sibTransId="{A1C989A7-729B-427A-ADB6-8D583F68A954}"/>
    <dgm:cxn modelId="{674B6741-997D-4631-AECF-17591D3779EA}" type="presOf" srcId="{5C53F355-AB15-423E-93AD-BAD7C3231BA9}" destId="{5BDD0B5F-C0A9-41D0-9889-47BFF0A3E76E}" srcOrd="0" destOrd="0" presId="urn:microsoft.com/office/officeart/2011/layout/TabList"/>
    <dgm:cxn modelId="{3CB84767-01E5-4EEF-A0A2-2CA1EFBE8DCF}" srcId="{25BEA731-F792-4F17-8C07-878BC4504D51}" destId="{375FA5BC-8EAF-4CF7-96C8-5ADCF4B25DC6}" srcOrd="3" destOrd="0" parTransId="{68E73DB8-278E-4095-8E65-FDA7862E8BF2}" sibTransId="{075F9D9D-1637-4F0C-BCAE-22C1AA2D88EA}"/>
    <dgm:cxn modelId="{E4C4D06A-66AC-410C-8DAE-B6221A599BB4}" srcId="{375FA5BC-8EAF-4CF7-96C8-5ADCF4B25DC6}" destId="{0FDE2981-F98A-46AA-BBEF-3C1F44FB624B}" srcOrd="0" destOrd="0" parTransId="{B89CD9C2-524B-410E-AFF2-8023EDAEF338}" sibTransId="{D4938CD2-87A6-43C7-93A3-D27C24C4A99A}"/>
    <dgm:cxn modelId="{01ADE94C-ECF5-458C-83B9-9E7B493266AE}" type="presOf" srcId="{3FDADFE7-1533-4D50-8A98-99CA22081155}" destId="{E4415B14-F8BF-4F5B-8A97-3017165FC2D7}" srcOrd="0" destOrd="0" presId="urn:microsoft.com/office/officeart/2011/layout/TabList"/>
    <dgm:cxn modelId="{4E800F57-AF22-4306-B76C-7B222946C3D0}" srcId="{511D97C2-AADC-42F4-B742-8DFCE77ABD05}" destId="{1B404C04-E2A5-4271-8A1F-9E532E02C883}" srcOrd="0" destOrd="0" parTransId="{58DE818D-2195-4752-AE53-643E67170AAE}" sibTransId="{315F0C34-7185-47BA-8EA4-E9855B74DC4A}"/>
    <dgm:cxn modelId="{93F4E358-BACB-4D01-905F-FD7224F0877F}" type="presOf" srcId="{0FDE2981-F98A-46AA-BBEF-3C1F44FB624B}" destId="{EC9BA5C7-1994-405F-8E3A-5579C70DC5A0}" srcOrd="0" destOrd="0" presId="urn:microsoft.com/office/officeart/2011/layout/TabList"/>
    <dgm:cxn modelId="{8D4DAEA5-0538-4C89-8EB1-18AA1806E37A}" type="presOf" srcId="{511D97C2-AADC-42F4-B742-8DFCE77ABD05}" destId="{D245306B-2902-4884-8D26-5EE9F646CDEF}" srcOrd="0" destOrd="0" presId="urn:microsoft.com/office/officeart/2011/layout/TabList"/>
    <dgm:cxn modelId="{846715A9-CFA8-4088-8E81-7D39F2D5D673}" type="presOf" srcId="{152D9043-8253-4ED1-A1D6-B539D682311A}" destId="{AC0875C9-A4F6-4002-B14D-69D5410A517A}" srcOrd="0" destOrd="0" presId="urn:microsoft.com/office/officeart/2011/layout/TabList"/>
    <dgm:cxn modelId="{A21355BB-0983-4C42-AD44-3DE66A15A125}" type="presOf" srcId="{1849042B-D8DA-4EF4-849B-19665F2EEF49}" destId="{E52AA5E2-CB79-4382-A0B0-C6D1D1CF7E44}" srcOrd="0" destOrd="0" presId="urn:microsoft.com/office/officeart/2011/layout/TabList"/>
    <dgm:cxn modelId="{48CCBDD1-A275-47BA-90CB-31D284EB20D9}" type="presOf" srcId="{25BEA731-F792-4F17-8C07-878BC4504D51}" destId="{DA4C218F-1671-4085-A692-105DEC437DE8}" srcOrd="0" destOrd="0" presId="urn:microsoft.com/office/officeart/2011/layout/TabList"/>
    <dgm:cxn modelId="{B0652BD8-88DC-496D-B144-F1B85AB0E020}" type="presOf" srcId="{1B404C04-E2A5-4271-8A1F-9E532E02C883}" destId="{1A5E5EA3-6C42-402E-B23F-572470CAD986}" srcOrd="0" destOrd="0" presId="urn:microsoft.com/office/officeart/2011/layout/TabList"/>
    <dgm:cxn modelId="{DB1E89DE-BDA3-4601-AFA2-736145AB0F2C}" srcId="{1849042B-D8DA-4EF4-849B-19665F2EEF49}" destId="{152D9043-8253-4ED1-A1D6-B539D682311A}" srcOrd="0" destOrd="0" parTransId="{8121E3C3-E428-4FF7-AAF6-0E83788155C0}" sibTransId="{C3ADD1E0-BC14-481E-A3F8-CE67615CB116}"/>
    <dgm:cxn modelId="{6B0C36EB-1D89-4B45-832C-217BF4C11B6B}" srcId="{3FDADFE7-1533-4D50-8A98-99CA22081155}" destId="{5C53F355-AB15-423E-93AD-BAD7C3231BA9}" srcOrd="0" destOrd="0" parTransId="{DA1B80AE-C2DC-4BAF-A978-DD5255945518}" sibTransId="{CE68C845-1354-4C8E-8043-F6C61AF9C091}"/>
    <dgm:cxn modelId="{096016FF-EDF6-4A06-B1E1-4A0227F2EBD4}" type="presOf" srcId="{375FA5BC-8EAF-4CF7-96C8-5ADCF4B25DC6}" destId="{E746EF8D-7356-467D-AB8B-02B865FD9C16}" srcOrd="0" destOrd="0" presId="urn:microsoft.com/office/officeart/2011/layout/TabList"/>
    <dgm:cxn modelId="{EE95B488-DCE3-445B-9691-D6F9522106F2}" type="presParOf" srcId="{DA4C218F-1671-4085-A692-105DEC437DE8}" destId="{18B41619-E8E2-43BA-9C3A-E25CCDF18D5E}" srcOrd="0" destOrd="0" presId="urn:microsoft.com/office/officeart/2011/layout/TabList"/>
    <dgm:cxn modelId="{0A7DB235-9D8A-43E2-B8F3-1A2642BC95C5}" type="presParOf" srcId="{18B41619-E8E2-43BA-9C3A-E25CCDF18D5E}" destId="{AC0875C9-A4F6-4002-B14D-69D5410A517A}" srcOrd="0" destOrd="0" presId="urn:microsoft.com/office/officeart/2011/layout/TabList"/>
    <dgm:cxn modelId="{621BE702-53EE-4AFF-8724-C35516631274}" type="presParOf" srcId="{18B41619-E8E2-43BA-9C3A-E25CCDF18D5E}" destId="{E52AA5E2-CB79-4382-A0B0-C6D1D1CF7E44}" srcOrd="1" destOrd="0" presId="urn:microsoft.com/office/officeart/2011/layout/TabList"/>
    <dgm:cxn modelId="{E92CBF79-5EB4-4185-AE1C-D30BAB6C3971}" type="presParOf" srcId="{18B41619-E8E2-43BA-9C3A-E25CCDF18D5E}" destId="{B987E2D7-838C-4B9A-BF55-D21E6E60C777}" srcOrd="2" destOrd="0" presId="urn:microsoft.com/office/officeart/2011/layout/TabList"/>
    <dgm:cxn modelId="{1740C5A3-66D7-4D09-9CB4-4874782494B4}" type="presParOf" srcId="{DA4C218F-1671-4085-A692-105DEC437DE8}" destId="{1BD615C4-D95A-488B-9BD6-A02928D2C578}" srcOrd="1" destOrd="0" presId="urn:microsoft.com/office/officeart/2011/layout/TabList"/>
    <dgm:cxn modelId="{4EDBCB32-F384-4C8C-AD22-1EC52C75F07D}" type="presParOf" srcId="{DA4C218F-1671-4085-A692-105DEC437DE8}" destId="{794FBA4C-4795-4DB3-A495-6E9FA4E519CF}" srcOrd="2" destOrd="0" presId="urn:microsoft.com/office/officeart/2011/layout/TabList"/>
    <dgm:cxn modelId="{E59D6D5C-AC61-42E4-AD21-961642BFF5D3}" type="presParOf" srcId="{794FBA4C-4795-4DB3-A495-6E9FA4E519CF}" destId="{5BDD0B5F-C0A9-41D0-9889-47BFF0A3E76E}" srcOrd="0" destOrd="0" presId="urn:microsoft.com/office/officeart/2011/layout/TabList"/>
    <dgm:cxn modelId="{64C2AEEC-476A-44A8-BE65-4E127339C509}" type="presParOf" srcId="{794FBA4C-4795-4DB3-A495-6E9FA4E519CF}" destId="{E4415B14-F8BF-4F5B-8A97-3017165FC2D7}" srcOrd="1" destOrd="0" presId="urn:microsoft.com/office/officeart/2011/layout/TabList"/>
    <dgm:cxn modelId="{621908C1-EA8C-4FDF-B949-80D7C900ABC7}" type="presParOf" srcId="{794FBA4C-4795-4DB3-A495-6E9FA4E519CF}" destId="{4B3B422D-5310-47A5-B7A9-C0805365E5F4}" srcOrd="2" destOrd="0" presId="urn:microsoft.com/office/officeart/2011/layout/TabList"/>
    <dgm:cxn modelId="{7DC27929-AAC6-454E-972E-3B1E0D7F0026}" type="presParOf" srcId="{DA4C218F-1671-4085-A692-105DEC437DE8}" destId="{E921BFE8-BF6C-491D-8843-687CDC50F6A0}" srcOrd="3" destOrd="0" presId="urn:microsoft.com/office/officeart/2011/layout/TabList"/>
    <dgm:cxn modelId="{9EC67DA9-1AD8-4DFE-BF20-763915036480}" type="presParOf" srcId="{DA4C218F-1671-4085-A692-105DEC437DE8}" destId="{BD28A7AE-FA9E-4FD2-A699-CC6C4B5B84D6}" srcOrd="4" destOrd="0" presId="urn:microsoft.com/office/officeart/2011/layout/TabList"/>
    <dgm:cxn modelId="{9368C752-A5B0-4CDC-826D-28F75EF5C274}" type="presParOf" srcId="{BD28A7AE-FA9E-4FD2-A699-CC6C4B5B84D6}" destId="{1A5E5EA3-6C42-402E-B23F-572470CAD986}" srcOrd="0" destOrd="0" presId="urn:microsoft.com/office/officeart/2011/layout/TabList"/>
    <dgm:cxn modelId="{509681F3-CF7C-48C7-95E9-D7E0C6D1924C}" type="presParOf" srcId="{BD28A7AE-FA9E-4FD2-A699-CC6C4B5B84D6}" destId="{D245306B-2902-4884-8D26-5EE9F646CDEF}" srcOrd="1" destOrd="0" presId="urn:microsoft.com/office/officeart/2011/layout/TabList"/>
    <dgm:cxn modelId="{5352BC99-FC02-4F91-9843-FB4358D82435}" type="presParOf" srcId="{BD28A7AE-FA9E-4FD2-A699-CC6C4B5B84D6}" destId="{B0AC4AE3-175B-448B-AF02-7E16169E85B8}" srcOrd="2" destOrd="0" presId="urn:microsoft.com/office/officeart/2011/layout/TabList"/>
    <dgm:cxn modelId="{715D13B0-845B-4CC5-A013-CF2593B9D861}" type="presParOf" srcId="{DA4C218F-1671-4085-A692-105DEC437DE8}" destId="{AA3236B8-1D41-45D1-862B-7AC2FE29C21D}" srcOrd="5" destOrd="0" presId="urn:microsoft.com/office/officeart/2011/layout/TabList"/>
    <dgm:cxn modelId="{EB2174A6-A326-4F2C-8DE4-BEAB4D207A81}" type="presParOf" srcId="{DA4C218F-1671-4085-A692-105DEC437DE8}" destId="{7CD1F09D-AE8B-4A50-B72F-9B4EE7741D38}" srcOrd="6" destOrd="0" presId="urn:microsoft.com/office/officeart/2011/layout/TabList"/>
    <dgm:cxn modelId="{64E20603-05D7-4EAA-8B31-08C09F5303F2}" type="presParOf" srcId="{7CD1F09D-AE8B-4A50-B72F-9B4EE7741D38}" destId="{EC9BA5C7-1994-405F-8E3A-5579C70DC5A0}" srcOrd="0" destOrd="0" presId="urn:microsoft.com/office/officeart/2011/layout/TabList"/>
    <dgm:cxn modelId="{FE8029A0-57F9-44F7-AE5B-9F4A66A987CD}" type="presParOf" srcId="{7CD1F09D-AE8B-4A50-B72F-9B4EE7741D38}" destId="{E746EF8D-7356-467D-AB8B-02B865FD9C16}" srcOrd="1" destOrd="0" presId="urn:microsoft.com/office/officeart/2011/layout/TabList"/>
    <dgm:cxn modelId="{3F101968-DD0E-4C0F-ADBA-990D0F575AE0}" type="presParOf" srcId="{7CD1F09D-AE8B-4A50-B72F-9B4EE7741D38}" destId="{8D65384C-BAB9-4939-B4F2-F39866F2304B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FE71DE-D973-48EE-AA74-F5A255FEAC76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4ECC7B48-E533-4CE8-9E90-4ADD46096552}">
      <dgm:prSet phldrT="[Text]"/>
      <dgm:spPr/>
      <dgm:t>
        <a:bodyPr/>
        <a:lstStyle/>
        <a:p>
          <a:r>
            <a:rPr lang="en-US" dirty="0"/>
            <a:t>Themes</a:t>
          </a:r>
          <a:endParaRPr lang="en-AU" dirty="0"/>
        </a:p>
      </dgm:t>
    </dgm:pt>
    <dgm:pt modelId="{427F9E0F-4436-44C1-8A79-99051EB85F41}" type="parTrans" cxnId="{6C8A8F46-FAEE-4D44-B7D4-96DA94EA49FC}">
      <dgm:prSet/>
      <dgm:spPr/>
      <dgm:t>
        <a:bodyPr/>
        <a:lstStyle/>
        <a:p>
          <a:endParaRPr lang="en-AU"/>
        </a:p>
      </dgm:t>
    </dgm:pt>
    <dgm:pt modelId="{AECF57B6-86D1-4845-A7A2-67E690F7D8CC}" type="sibTrans" cxnId="{6C8A8F46-FAEE-4D44-B7D4-96DA94EA49FC}">
      <dgm:prSet/>
      <dgm:spPr/>
      <dgm:t>
        <a:bodyPr/>
        <a:lstStyle/>
        <a:p>
          <a:endParaRPr lang="en-AU"/>
        </a:p>
      </dgm:t>
    </dgm:pt>
    <dgm:pt modelId="{B6AF504B-7AAE-44D3-8FB0-B1B79B5F0DAF}">
      <dgm:prSet phldrT="[Text]"/>
      <dgm:spPr/>
      <dgm:t>
        <a:bodyPr/>
        <a:lstStyle/>
        <a:p>
          <a:r>
            <a:rPr lang="en-AU" dirty="0"/>
            <a:t>Findings to date</a:t>
          </a:r>
        </a:p>
      </dgm:t>
    </dgm:pt>
    <dgm:pt modelId="{5C4137AC-8FA7-4494-A90D-9824811686F3}" type="parTrans" cxnId="{B129A128-8A1B-46C5-AFAA-48B5A3081653}">
      <dgm:prSet/>
      <dgm:spPr/>
      <dgm:t>
        <a:bodyPr/>
        <a:lstStyle/>
        <a:p>
          <a:endParaRPr lang="en-AU"/>
        </a:p>
      </dgm:t>
    </dgm:pt>
    <dgm:pt modelId="{0C22B51A-55F9-4537-B944-B73202D94A78}" type="sibTrans" cxnId="{B129A128-8A1B-46C5-AFAA-48B5A3081653}">
      <dgm:prSet/>
      <dgm:spPr/>
      <dgm:t>
        <a:bodyPr/>
        <a:lstStyle/>
        <a:p>
          <a:endParaRPr lang="en-AU"/>
        </a:p>
      </dgm:t>
    </dgm:pt>
    <dgm:pt modelId="{DB00563B-FB34-49E0-BCA4-F9B074835E36}">
      <dgm:prSet phldrT="[Text]"/>
      <dgm:spPr/>
      <dgm:t>
        <a:bodyPr/>
        <a:lstStyle/>
        <a:p>
          <a:r>
            <a:rPr lang="en-US" dirty="0"/>
            <a:t>Pillars*</a:t>
          </a:r>
          <a:endParaRPr lang="en-AU" dirty="0"/>
        </a:p>
      </dgm:t>
    </dgm:pt>
    <dgm:pt modelId="{78F451A8-6FFE-49F3-9027-3B22713EB802}" type="parTrans" cxnId="{C4F0D0F0-4714-4071-BE0A-7795BD1F46FD}">
      <dgm:prSet/>
      <dgm:spPr/>
      <dgm:t>
        <a:bodyPr/>
        <a:lstStyle/>
        <a:p>
          <a:endParaRPr lang="en-AU"/>
        </a:p>
      </dgm:t>
    </dgm:pt>
    <dgm:pt modelId="{6A588B98-72EB-4962-A72D-61177F268A4C}" type="sibTrans" cxnId="{C4F0D0F0-4714-4071-BE0A-7795BD1F46FD}">
      <dgm:prSet/>
      <dgm:spPr/>
      <dgm:t>
        <a:bodyPr/>
        <a:lstStyle/>
        <a:p>
          <a:endParaRPr lang="en-AU"/>
        </a:p>
      </dgm:t>
    </dgm:pt>
    <dgm:pt modelId="{4189B959-BDE1-4D85-BA19-5A9C321F403A}">
      <dgm:prSet phldrT="[Text]"/>
      <dgm:spPr/>
      <dgm:t>
        <a:bodyPr/>
        <a:lstStyle/>
        <a:p>
          <a:r>
            <a:rPr lang="en-US" dirty="0"/>
            <a:t>Ways to get there</a:t>
          </a:r>
          <a:endParaRPr lang="en-AU" dirty="0"/>
        </a:p>
      </dgm:t>
    </dgm:pt>
    <dgm:pt modelId="{C7619E8E-846A-42AE-A4BD-02F6FEF965E4}" type="parTrans" cxnId="{3F537B07-94EB-438B-85CC-8694D319D853}">
      <dgm:prSet/>
      <dgm:spPr/>
      <dgm:t>
        <a:bodyPr/>
        <a:lstStyle/>
        <a:p>
          <a:endParaRPr lang="en-AU"/>
        </a:p>
      </dgm:t>
    </dgm:pt>
    <dgm:pt modelId="{AA3EDDA7-1159-4A5C-8E95-E905E5B9E86D}" type="sibTrans" cxnId="{3F537B07-94EB-438B-85CC-8694D319D853}">
      <dgm:prSet/>
      <dgm:spPr/>
      <dgm:t>
        <a:bodyPr/>
        <a:lstStyle/>
        <a:p>
          <a:endParaRPr lang="en-AU"/>
        </a:p>
      </dgm:t>
    </dgm:pt>
    <dgm:pt modelId="{3FB89112-F73A-49D9-A49A-C837EFA3A889}">
      <dgm:prSet/>
      <dgm:spPr/>
      <dgm:t>
        <a:bodyPr/>
        <a:lstStyle/>
        <a:p>
          <a:r>
            <a:rPr lang="en-US" dirty="0"/>
            <a:t>Quality</a:t>
          </a:r>
          <a:endParaRPr lang="en-AU" dirty="0"/>
        </a:p>
      </dgm:t>
    </dgm:pt>
    <dgm:pt modelId="{6C7C7F78-439F-477F-A905-553356596038}" type="parTrans" cxnId="{F430D851-64CA-45A6-A270-0076BE776FE2}">
      <dgm:prSet/>
      <dgm:spPr/>
      <dgm:t>
        <a:bodyPr/>
        <a:lstStyle/>
        <a:p>
          <a:endParaRPr lang="en-AU"/>
        </a:p>
      </dgm:t>
    </dgm:pt>
    <dgm:pt modelId="{31FCEAC0-708F-44FE-8A62-47CE5CECD1BC}" type="sibTrans" cxnId="{F430D851-64CA-45A6-A270-0076BE776FE2}">
      <dgm:prSet/>
      <dgm:spPr/>
      <dgm:t>
        <a:bodyPr/>
        <a:lstStyle/>
        <a:p>
          <a:endParaRPr lang="en-AU"/>
        </a:p>
      </dgm:t>
    </dgm:pt>
    <dgm:pt modelId="{5EF0662F-0754-482D-A4DB-FBB8E3FF1A7A}">
      <dgm:prSet/>
      <dgm:spPr/>
      <dgm:t>
        <a:bodyPr/>
        <a:lstStyle/>
        <a:p>
          <a:r>
            <a:rPr lang="en-US" dirty="0"/>
            <a:t>Binding glue</a:t>
          </a:r>
          <a:endParaRPr lang="en-AU" dirty="0"/>
        </a:p>
      </dgm:t>
    </dgm:pt>
    <dgm:pt modelId="{EA3DC1BC-3368-45B4-B431-2E0603534EEB}" type="parTrans" cxnId="{F8E2BF0C-4676-4CB6-939D-B72BCF8B7517}">
      <dgm:prSet/>
      <dgm:spPr/>
      <dgm:t>
        <a:bodyPr/>
        <a:lstStyle/>
        <a:p>
          <a:endParaRPr lang="en-AU"/>
        </a:p>
      </dgm:t>
    </dgm:pt>
    <dgm:pt modelId="{39685F14-EE0D-4AF5-8C4C-4E01A2FBB197}" type="sibTrans" cxnId="{F8E2BF0C-4676-4CB6-939D-B72BCF8B7517}">
      <dgm:prSet/>
      <dgm:spPr/>
      <dgm:t>
        <a:bodyPr/>
        <a:lstStyle/>
        <a:p>
          <a:endParaRPr lang="en-AU"/>
        </a:p>
      </dgm:t>
    </dgm:pt>
    <dgm:pt modelId="{057E4013-6A75-4F4B-BF48-41DE85D0AAC2}">
      <dgm:prSet/>
      <dgm:spPr/>
      <dgm:t>
        <a:bodyPr/>
        <a:lstStyle/>
        <a:p>
          <a:r>
            <a:rPr lang="en-US" dirty="0"/>
            <a:t>Governance</a:t>
          </a:r>
          <a:endParaRPr lang="en-AU" dirty="0"/>
        </a:p>
      </dgm:t>
    </dgm:pt>
    <dgm:pt modelId="{41D587A3-B0F9-477B-97A5-EF83E088563D}" type="parTrans" cxnId="{0F480FC9-B8FB-48F9-9260-33C7D86BF6DA}">
      <dgm:prSet/>
      <dgm:spPr/>
      <dgm:t>
        <a:bodyPr/>
        <a:lstStyle/>
        <a:p>
          <a:endParaRPr lang="en-AU"/>
        </a:p>
      </dgm:t>
    </dgm:pt>
    <dgm:pt modelId="{44CCAA96-1084-48AF-BBC5-302AC15652D4}" type="sibTrans" cxnId="{0F480FC9-B8FB-48F9-9260-33C7D86BF6DA}">
      <dgm:prSet/>
      <dgm:spPr/>
      <dgm:t>
        <a:bodyPr/>
        <a:lstStyle/>
        <a:p>
          <a:endParaRPr lang="en-AU"/>
        </a:p>
      </dgm:t>
    </dgm:pt>
    <dgm:pt modelId="{8BF060FE-F225-4866-87D0-480DA2F38D48}">
      <dgm:prSet/>
      <dgm:spPr/>
      <dgm:t>
        <a:bodyPr/>
        <a:lstStyle/>
        <a:p>
          <a:r>
            <a:rPr lang="en-US" dirty="0"/>
            <a:t>Who owns it?</a:t>
          </a:r>
          <a:endParaRPr lang="en-AU" dirty="0"/>
        </a:p>
      </dgm:t>
    </dgm:pt>
    <dgm:pt modelId="{3F24761F-399E-4EDC-9828-6AF9E7FC3C6D}" type="parTrans" cxnId="{561A81FC-A14E-4134-9A2C-E958C18FD314}">
      <dgm:prSet/>
      <dgm:spPr/>
      <dgm:t>
        <a:bodyPr/>
        <a:lstStyle/>
        <a:p>
          <a:endParaRPr lang="en-AU"/>
        </a:p>
      </dgm:t>
    </dgm:pt>
    <dgm:pt modelId="{DBB9C099-79FD-481F-948E-A4684E4E8292}" type="sibTrans" cxnId="{561A81FC-A14E-4134-9A2C-E958C18FD314}">
      <dgm:prSet/>
      <dgm:spPr/>
      <dgm:t>
        <a:bodyPr/>
        <a:lstStyle/>
        <a:p>
          <a:endParaRPr lang="en-AU"/>
        </a:p>
      </dgm:t>
    </dgm:pt>
    <dgm:pt modelId="{54B81337-4A57-45F2-8720-1203774F4DD1}">
      <dgm:prSet/>
      <dgm:spPr/>
      <dgm:t>
        <a:bodyPr/>
        <a:lstStyle/>
        <a:p>
          <a:r>
            <a:rPr lang="en-US" dirty="0"/>
            <a:t>Comms</a:t>
          </a:r>
          <a:endParaRPr lang="en-AU" dirty="0"/>
        </a:p>
      </dgm:t>
    </dgm:pt>
    <dgm:pt modelId="{05535C98-5377-42D6-A781-4C58A16BAAF4}" type="parTrans" cxnId="{06EDB5CB-83F2-4CBC-AD43-9B7DE70F1D22}">
      <dgm:prSet/>
      <dgm:spPr/>
      <dgm:t>
        <a:bodyPr/>
        <a:lstStyle/>
        <a:p>
          <a:endParaRPr lang="en-AU"/>
        </a:p>
      </dgm:t>
    </dgm:pt>
    <dgm:pt modelId="{93E115D4-0296-42DF-B367-807B39C2E1B5}" type="sibTrans" cxnId="{06EDB5CB-83F2-4CBC-AD43-9B7DE70F1D22}">
      <dgm:prSet/>
      <dgm:spPr/>
      <dgm:t>
        <a:bodyPr/>
        <a:lstStyle/>
        <a:p>
          <a:endParaRPr lang="en-AU"/>
        </a:p>
      </dgm:t>
    </dgm:pt>
    <dgm:pt modelId="{56E9CB92-5D2A-4DCE-9E95-F11F78E184D9}">
      <dgm:prSet/>
      <dgm:spPr/>
      <dgm:t>
        <a:bodyPr/>
        <a:lstStyle/>
        <a:p>
          <a:r>
            <a:rPr lang="en-US" dirty="0"/>
            <a:t>Staying in touch</a:t>
          </a:r>
          <a:endParaRPr lang="en-AU" dirty="0"/>
        </a:p>
      </dgm:t>
    </dgm:pt>
    <dgm:pt modelId="{62DC3860-3DC4-472C-BC3C-5D01F7DA4507}" type="parTrans" cxnId="{2872142C-EA2A-48A3-B246-BDDCE58E077C}">
      <dgm:prSet/>
      <dgm:spPr/>
      <dgm:t>
        <a:bodyPr/>
        <a:lstStyle/>
        <a:p>
          <a:endParaRPr lang="en-AU"/>
        </a:p>
      </dgm:t>
    </dgm:pt>
    <dgm:pt modelId="{7D529594-0BE7-4BE1-9D53-4FFB38919D43}" type="sibTrans" cxnId="{2872142C-EA2A-48A3-B246-BDDCE58E077C}">
      <dgm:prSet/>
      <dgm:spPr/>
      <dgm:t>
        <a:bodyPr/>
        <a:lstStyle/>
        <a:p>
          <a:endParaRPr lang="en-AU"/>
        </a:p>
      </dgm:t>
    </dgm:pt>
    <dgm:pt modelId="{A6698AEC-9CDA-4497-B3FC-FF16DDD586C6}" type="pres">
      <dgm:prSet presAssocID="{D2FE71DE-D973-48EE-AA74-F5A255FEAC76}" presName="Name0" presStyleCnt="0">
        <dgm:presLayoutVars>
          <dgm:dir/>
          <dgm:animLvl val="lvl"/>
          <dgm:resizeHandles val="exact"/>
        </dgm:presLayoutVars>
      </dgm:prSet>
      <dgm:spPr/>
    </dgm:pt>
    <dgm:pt modelId="{40E8F839-40C4-4D97-9E4B-B8EDB65FC71B}" type="pres">
      <dgm:prSet presAssocID="{4ECC7B48-E533-4CE8-9E90-4ADD46096552}" presName="linNode" presStyleCnt="0"/>
      <dgm:spPr/>
    </dgm:pt>
    <dgm:pt modelId="{BBC91C2B-C1D4-445F-B283-AC4E9C737FB2}" type="pres">
      <dgm:prSet presAssocID="{4ECC7B48-E533-4CE8-9E90-4ADD46096552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112CE8E4-DC30-4DAB-812E-1E513F298EBD}" type="pres">
      <dgm:prSet presAssocID="{4ECC7B48-E533-4CE8-9E90-4ADD46096552}" presName="descendantText" presStyleLbl="alignAccFollowNode1" presStyleIdx="0" presStyleCnt="5">
        <dgm:presLayoutVars>
          <dgm:bulletEnabled val="1"/>
        </dgm:presLayoutVars>
      </dgm:prSet>
      <dgm:spPr/>
    </dgm:pt>
    <dgm:pt modelId="{96147F1E-3FA9-4B67-9320-93B07B352C4C}" type="pres">
      <dgm:prSet presAssocID="{AECF57B6-86D1-4845-A7A2-67E690F7D8CC}" presName="sp" presStyleCnt="0"/>
      <dgm:spPr/>
    </dgm:pt>
    <dgm:pt modelId="{5E4A3BD7-EDE8-44D4-A691-72657F6AD365}" type="pres">
      <dgm:prSet presAssocID="{DB00563B-FB34-49E0-BCA4-F9B074835E36}" presName="linNode" presStyleCnt="0"/>
      <dgm:spPr/>
    </dgm:pt>
    <dgm:pt modelId="{4E4AEB52-4184-4000-95B5-93C3EB7EB32D}" type="pres">
      <dgm:prSet presAssocID="{DB00563B-FB34-49E0-BCA4-F9B074835E36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CBC6AF3F-F4F8-4618-AF78-8BE6292454C0}" type="pres">
      <dgm:prSet presAssocID="{DB00563B-FB34-49E0-BCA4-F9B074835E36}" presName="descendantText" presStyleLbl="alignAccFollowNode1" presStyleIdx="1" presStyleCnt="5">
        <dgm:presLayoutVars>
          <dgm:bulletEnabled val="1"/>
        </dgm:presLayoutVars>
      </dgm:prSet>
      <dgm:spPr/>
    </dgm:pt>
    <dgm:pt modelId="{50748EB0-71DF-4CF0-A1E3-5C31D3AA861C}" type="pres">
      <dgm:prSet presAssocID="{6A588B98-72EB-4962-A72D-61177F268A4C}" presName="sp" presStyleCnt="0"/>
      <dgm:spPr/>
    </dgm:pt>
    <dgm:pt modelId="{C64EB033-9CC4-408D-9F3D-071AE7705669}" type="pres">
      <dgm:prSet presAssocID="{3FB89112-F73A-49D9-A49A-C837EFA3A889}" presName="linNode" presStyleCnt="0"/>
      <dgm:spPr/>
    </dgm:pt>
    <dgm:pt modelId="{480AE10D-310C-4D54-B780-AAD2180ECB26}" type="pres">
      <dgm:prSet presAssocID="{3FB89112-F73A-49D9-A49A-C837EFA3A889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B261A368-252D-49D3-BCA4-4DB15E214035}" type="pres">
      <dgm:prSet presAssocID="{3FB89112-F73A-49D9-A49A-C837EFA3A889}" presName="descendantText" presStyleLbl="alignAccFollowNode1" presStyleIdx="2" presStyleCnt="5">
        <dgm:presLayoutVars>
          <dgm:bulletEnabled val="1"/>
        </dgm:presLayoutVars>
      </dgm:prSet>
      <dgm:spPr/>
    </dgm:pt>
    <dgm:pt modelId="{A765B4AC-1B28-46A5-9700-B6B87C4B86EF}" type="pres">
      <dgm:prSet presAssocID="{31FCEAC0-708F-44FE-8A62-47CE5CECD1BC}" presName="sp" presStyleCnt="0"/>
      <dgm:spPr/>
    </dgm:pt>
    <dgm:pt modelId="{C12912E2-D1AE-49FB-9966-89DC5F262F92}" type="pres">
      <dgm:prSet presAssocID="{057E4013-6A75-4F4B-BF48-41DE85D0AAC2}" presName="linNode" presStyleCnt="0"/>
      <dgm:spPr/>
    </dgm:pt>
    <dgm:pt modelId="{4206E40A-6F5A-4C6A-AB42-5BE069BA6678}" type="pres">
      <dgm:prSet presAssocID="{057E4013-6A75-4F4B-BF48-41DE85D0AAC2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C5B23467-44E4-4B9E-B43B-D3F865647596}" type="pres">
      <dgm:prSet presAssocID="{057E4013-6A75-4F4B-BF48-41DE85D0AAC2}" presName="descendantText" presStyleLbl="alignAccFollowNode1" presStyleIdx="3" presStyleCnt="5">
        <dgm:presLayoutVars>
          <dgm:bulletEnabled val="1"/>
        </dgm:presLayoutVars>
      </dgm:prSet>
      <dgm:spPr/>
    </dgm:pt>
    <dgm:pt modelId="{DE1EEDBC-238A-41E0-AA0E-26B138E5BFE3}" type="pres">
      <dgm:prSet presAssocID="{44CCAA96-1084-48AF-BBC5-302AC15652D4}" presName="sp" presStyleCnt="0"/>
      <dgm:spPr/>
    </dgm:pt>
    <dgm:pt modelId="{DFB5E275-934B-4D2D-AD1E-23891564F567}" type="pres">
      <dgm:prSet presAssocID="{54B81337-4A57-45F2-8720-1203774F4DD1}" presName="linNode" presStyleCnt="0"/>
      <dgm:spPr/>
    </dgm:pt>
    <dgm:pt modelId="{A2404406-8CA2-499D-A14E-16E229A9A9DB}" type="pres">
      <dgm:prSet presAssocID="{54B81337-4A57-45F2-8720-1203774F4DD1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71B86CE7-155B-4033-8205-112A07444DED}" type="pres">
      <dgm:prSet presAssocID="{54B81337-4A57-45F2-8720-1203774F4DD1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3F537B07-94EB-438B-85CC-8694D319D853}" srcId="{DB00563B-FB34-49E0-BCA4-F9B074835E36}" destId="{4189B959-BDE1-4D85-BA19-5A9C321F403A}" srcOrd="0" destOrd="0" parTransId="{C7619E8E-846A-42AE-A4BD-02F6FEF965E4}" sibTransId="{AA3EDDA7-1159-4A5C-8E95-E905E5B9E86D}"/>
    <dgm:cxn modelId="{F8E2BF0C-4676-4CB6-939D-B72BCF8B7517}" srcId="{3FB89112-F73A-49D9-A49A-C837EFA3A889}" destId="{5EF0662F-0754-482D-A4DB-FBB8E3FF1A7A}" srcOrd="0" destOrd="0" parTransId="{EA3DC1BC-3368-45B4-B431-2E0603534EEB}" sibTransId="{39685F14-EE0D-4AF5-8C4C-4E01A2FBB197}"/>
    <dgm:cxn modelId="{BA5B3C1D-29E8-4F45-B9D7-8FE6BB070CEF}" type="presOf" srcId="{057E4013-6A75-4F4B-BF48-41DE85D0AAC2}" destId="{4206E40A-6F5A-4C6A-AB42-5BE069BA6678}" srcOrd="0" destOrd="0" presId="urn:microsoft.com/office/officeart/2005/8/layout/vList5"/>
    <dgm:cxn modelId="{749C8A20-0D60-4732-A705-AEAC593FC24D}" type="presOf" srcId="{4189B959-BDE1-4D85-BA19-5A9C321F403A}" destId="{CBC6AF3F-F4F8-4618-AF78-8BE6292454C0}" srcOrd="0" destOrd="0" presId="urn:microsoft.com/office/officeart/2005/8/layout/vList5"/>
    <dgm:cxn modelId="{6DC83126-E2F0-4F1E-B9FB-9A0292F32240}" type="presOf" srcId="{5EF0662F-0754-482D-A4DB-FBB8E3FF1A7A}" destId="{B261A368-252D-49D3-BCA4-4DB15E214035}" srcOrd="0" destOrd="0" presId="urn:microsoft.com/office/officeart/2005/8/layout/vList5"/>
    <dgm:cxn modelId="{B129A128-8A1B-46C5-AFAA-48B5A3081653}" srcId="{4ECC7B48-E533-4CE8-9E90-4ADD46096552}" destId="{B6AF504B-7AAE-44D3-8FB0-B1B79B5F0DAF}" srcOrd="0" destOrd="0" parTransId="{5C4137AC-8FA7-4494-A90D-9824811686F3}" sibTransId="{0C22B51A-55F9-4537-B944-B73202D94A78}"/>
    <dgm:cxn modelId="{2872142C-EA2A-48A3-B246-BDDCE58E077C}" srcId="{54B81337-4A57-45F2-8720-1203774F4DD1}" destId="{56E9CB92-5D2A-4DCE-9E95-F11F78E184D9}" srcOrd="0" destOrd="0" parTransId="{62DC3860-3DC4-472C-BC3C-5D01F7DA4507}" sibTransId="{7D529594-0BE7-4BE1-9D53-4FFB38919D43}"/>
    <dgm:cxn modelId="{E92F4C32-324F-4144-94B1-990BFDFB973C}" type="presOf" srcId="{8BF060FE-F225-4866-87D0-480DA2F38D48}" destId="{C5B23467-44E4-4B9E-B43B-D3F865647596}" srcOrd="0" destOrd="0" presId="urn:microsoft.com/office/officeart/2005/8/layout/vList5"/>
    <dgm:cxn modelId="{6FC13A45-CCAF-40CE-9D50-5338EC24DBBF}" type="presOf" srcId="{B6AF504B-7AAE-44D3-8FB0-B1B79B5F0DAF}" destId="{112CE8E4-DC30-4DAB-812E-1E513F298EBD}" srcOrd="0" destOrd="0" presId="urn:microsoft.com/office/officeart/2005/8/layout/vList5"/>
    <dgm:cxn modelId="{6C8A8F46-FAEE-4D44-B7D4-96DA94EA49FC}" srcId="{D2FE71DE-D973-48EE-AA74-F5A255FEAC76}" destId="{4ECC7B48-E533-4CE8-9E90-4ADD46096552}" srcOrd="0" destOrd="0" parTransId="{427F9E0F-4436-44C1-8A79-99051EB85F41}" sibTransId="{AECF57B6-86D1-4845-A7A2-67E690F7D8CC}"/>
    <dgm:cxn modelId="{B5C2356E-7880-4B0C-928F-140F49FDC5A3}" type="presOf" srcId="{D2FE71DE-D973-48EE-AA74-F5A255FEAC76}" destId="{A6698AEC-9CDA-4497-B3FC-FF16DDD586C6}" srcOrd="0" destOrd="0" presId="urn:microsoft.com/office/officeart/2005/8/layout/vList5"/>
    <dgm:cxn modelId="{F430D851-64CA-45A6-A270-0076BE776FE2}" srcId="{D2FE71DE-D973-48EE-AA74-F5A255FEAC76}" destId="{3FB89112-F73A-49D9-A49A-C837EFA3A889}" srcOrd="2" destOrd="0" parTransId="{6C7C7F78-439F-477F-A905-553356596038}" sibTransId="{31FCEAC0-708F-44FE-8A62-47CE5CECD1BC}"/>
    <dgm:cxn modelId="{F304985A-8BB3-4A6C-96F7-85EFE895E61A}" type="presOf" srcId="{56E9CB92-5D2A-4DCE-9E95-F11F78E184D9}" destId="{71B86CE7-155B-4033-8205-112A07444DED}" srcOrd="0" destOrd="0" presId="urn:microsoft.com/office/officeart/2005/8/layout/vList5"/>
    <dgm:cxn modelId="{3C7F15A9-5CA7-4B02-96D9-D227B82C184C}" type="presOf" srcId="{3FB89112-F73A-49D9-A49A-C837EFA3A889}" destId="{480AE10D-310C-4D54-B780-AAD2180ECB26}" srcOrd="0" destOrd="0" presId="urn:microsoft.com/office/officeart/2005/8/layout/vList5"/>
    <dgm:cxn modelId="{089593AD-4FF6-4901-BDA7-9893B50E221F}" type="presOf" srcId="{4ECC7B48-E533-4CE8-9E90-4ADD46096552}" destId="{BBC91C2B-C1D4-445F-B283-AC4E9C737FB2}" srcOrd="0" destOrd="0" presId="urn:microsoft.com/office/officeart/2005/8/layout/vList5"/>
    <dgm:cxn modelId="{115083BD-C8CE-45C6-BA3D-93D97485B998}" type="presOf" srcId="{54B81337-4A57-45F2-8720-1203774F4DD1}" destId="{A2404406-8CA2-499D-A14E-16E229A9A9DB}" srcOrd="0" destOrd="0" presId="urn:microsoft.com/office/officeart/2005/8/layout/vList5"/>
    <dgm:cxn modelId="{B47A14C5-823F-4260-9AC2-41F9C86C52BE}" type="presOf" srcId="{DB00563B-FB34-49E0-BCA4-F9B074835E36}" destId="{4E4AEB52-4184-4000-95B5-93C3EB7EB32D}" srcOrd="0" destOrd="0" presId="urn:microsoft.com/office/officeart/2005/8/layout/vList5"/>
    <dgm:cxn modelId="{0F480FC9-B8FB-48F9-9260-33C7D86BF6DA}" srcId="{D2FE71DE-D973-48EE-AA74-F5A255FEAC76}" destId="{057E4013-6A75-4F4B-BF48-41DE85D0AAC2}" srcOrd="3" destOrd="0" parTransId="{41D587A3-B0F9-477B-97A5-EF83E088563D}" sibTransId="{44CCAA96-1084-48AF-BBC5-302AC15652D4}"/>
    <dgm:cxn modelId="{06EDB5CB-83F2-4CBC-AD43-9B7DE70F1D22}" srcId="{D2FE71DE-D973-48EE-AA74-F5A255FEAC76}" destId="{54B81337-4A57-45F2-8720-1203774F4DD1}" srcOrd="4" destOrd="0" parTransId="{05535C98-5377-42D6-A781-4C58A16BAAF4}" sibTransId="{93E115D4-0296-42DF-B367-807B39C2E1B5}"/>
    <dgm:cxn modelId="{C4F0D0F0-4714-4071-BE0A-7795BD1F46FD}" srcId="{D2FE71DE-D973-48EE-AA74-F5A255FEAC76}" destId="{DB00563B-FB34-49E0-BCA4-F9B074835E36}" srcOrd="1" destOrd="0" parTransId="{78F451A8-6FFE-49F3-9027-3B22713EB802}" sibTransId="{6A588B98-72EB-4962-A72D-61177F268A4C}"/>
    <dgm:cxn modelId="{561A81FC-A14E-4134-9A2C-E958C18FD314}" srcId="{057E4013-6A75-4F4B-BF48-41DE85D0AAC2}" destId="{8BF060FE-F225-4866-87D0-480DA2F38D48}" srcOrd="0" destOrd="0" parTransId="{3F24761F-399E-4EDC-9828-6AF9E7FC3C6D}" sibTransId="{DBB9C099-79FD-481F-948E-A4684E4E8292}"/>
    <dgm:cxn modelId="{85BEF9B9-AC9D-4083-B91D-AF93B305BF7C}" type="presParOf" srcId="{A6698AEC-9CDA-4497-B3FC-FF16DDD586C6}" destId="{40E8F839-40C4-4D97-9E4B-B8EDB65FC71B}" srcOrd="0" destOrd="0" presId="urn:microsoft.com/office/officeart/2005/8/layout/vList5"/>
    <dgm:cxn modelId="{D1DD02C7-2CBD-4840-937E-9C8189FF351A}" type="presParOf" srcId="{40E8F839-40C4-4D97-9E4B-B8EDB65FC71B}" destId="{BBC91C2B-C1D4-445F-B283-AC4E9C737FB2}" srcOrd="0" destOrd="0" presId="urn:microsoft.com/office/officeart/2005/8/layout/vList5"/>
    <dgm:cxn modelId="{A9F2B439-0C3D-43A6-BD14-C046FE080D54}" type="presParOf" srcId="{40E8F839-40C4-4D97-9E4B-B8EDB65FC71B}" destId="{112CE8E4-DC30-4DAB-812E-1E513F298EBD}" srcOrd="1" destOrd="0" presId="urn:microsoft.com/office/officeart/2005/8/layout/vList5"/>
    <dgm:cxn modelId="{8B5AF7A7-C905-4565-AEF5-6950B2BBDA67}" type="presParOf" srcId="{A6698AEC-9CDA-4497-B3FC-FF16DDD586C6}" destId="{96147F1E-3FA9-4B67-9320-93B07B352C4C}" srcOrd="1" destOrd="0" presId="urn:microsoft.com/office/officeart/2005/8/layout/vList5"/>
    <dgm:cxn modelId="{63B3FC0D-107F-4394-A5AA-62A5B4D833E0}" type="presParOf" srcId="{A6698AEC-9CDA-4497-B3FC-FF16DDD586C6}" destId="{5E4A3BD7-EDE8-44D4-A691-72657F6AD365}" srcOrd="2" destOrd="0" presId="urn:microsoft.com/office/officeart/2005/8/layout/vList5"/>
    <dgm:cxn modelId="{40DE9659-63BB-499C-9DA4-4E7637E99848}" type="presParOf" srcId="{5E4A3BD7-EDE8-44D4-A691-72657F6AD365}" destId="{4E4AEB52-4184-4000-95B5-93C3EB7EB32D}" srcOrd="0" destOrd="0" presId="urn:microsoft.com/office/officeart/2005/8/layout/vList5"/>
    <dgm:cxn modelId="{AA121456-BC50-41C6-ABA9-8B4F103B749A}" type="presParOf" srcId="{5E4A3BD7-EDE8-44D4-A691-72657F6AD365}" destId="{CBC6AF3F-F4F8-4618-AF78-8BE6292454C0}" srcOrd="1" destOrd="0" presId="urn:microsoft.com/office/officeart/2005/8/layout/vList5"/>
    <dgm:cxn modelId="{12266226-918D-4EF0-9F14-231C1E847D43}" type="presParOf" srcId="{A6698AEC-9CDA-4497-B3FC-FF16DDD586C6}" destId="{50748EB0-71DF-4CF0-A1E3-5C31D3AA861C}" srcOrd="3" destOrd="0" presId="urn:microsoft.com/office/officeart/2005/8/layout/vList5"/>
    <dgm:cxn modelId="{879A7CAD-EB78-498C-84F4-E469447E52EC}" type="presParOf" srcId="{A6698AEC-9CDA-4497-B3FC-FF16DDD586C6}" destId="{C64EB033-9CC4-408D-9F3D-071AE7705669}" srcOrd="4" destOrd="0" presId="urn:microsoft.com/office/officeart/2005/8/layout/vList5"/>
    <dgm:cxn modelId="{EBB3A0A6-4FBB-4B88-845A-C2BC66740AAE}" type="presParOf" srcId="{C64EB033-9CC4-408D-9F3D-071AE7705669}" destId="{480AE10D-310C-4D54-B780-AAD2180ECB26}" srcOrd="0" destOrd="0" presId="urn:microsoft.com/office/officeart/2005/8/layout/vList5"/>
    <dgm:cxn modelId="{7F0795F9-4665-4D0E-93C9-B01B6EBBEF06}" type="presParOf" srcId="{C64EB033-9CC4-408D-9F3D-071AE7705669}" destId="{B261A368-252D-49D3-BCA4-4DB15E214035}" srcOrd="1" destOrd="0" presId="urn:microsoft.com/office/officeart/2005/8/layout/vList5"/>
    <dgm:cxn modelId="{4589AE33-12F8-4126-9629-311B0F91B963}" type="presParOf" srcId="{A6698AEC-9CDA-4497-B3FC-FF16DDD586C6}" destId="{A765B4AC-1B28-46A5-9700-B6B87C4B86EF}" srcOrd="5" destOrd="0" presId="urn:microsoft.com/office/officeart/2005/8/layout/vList5"/>
    <dgm:cxn modelId="{F65CB553-D303-475D-AE8D-810B8C7E8EF1}" type="presParOf" srcId="{A6698AEC-9CDA-4497-B3FC-FF16DDD586C6}" destId="{C12912E2-D1AE-49FB-9966-89DC5F262F92}" srcOrd="6" destOrd="0" presId="urn:microsoft.com/office/officeart/2005/8/layout/vList5"/>
    <dgm:cxn modelId="{5E6C2EE3-34CA-403C-89EC-17BCDCBD4542}" type="presParOf" srcId="{C12912E2-D1AE-49FB-9966-89DC5F262F92}" destId="{4206E40A-6F5A-4C6A-AB42-5BE069BA6678}" srcOrd="0" destOrd="0" presId="urn:microsoft.com/office/officeart/2005/8/layout/vList5"/>
    <dgm:cxn modelId="{3291FFB1-3AAE-4BF7-BD14-D2C9561885AB}" type="presParOf" srcId="{C12912E2-D1AE-49FB-9966-89DC5F262F92}" destId="{C5B23467-44E4-4B9E-B43B-D3F865647596}" srcOrd="1" destOrd="0" presId="urn:microsoft.com/office/officeart/2005/8/layout/vList5"/>
    <dgm:cxn modelId="{E455929C-431E-4783-B242-9F4778345D76}" type="presParOf" srcId="{A6698AEC-9CDA-4497-B3FC-FF16DDD586C6}" destId="{DE1EEDBC-238A-41E0-AA0E-26B138E5BFE3}" srcOrd="7" destOrd="0" presId="urn:microsoft.com/office/officeart/2005/8/layout/vList5"/>
    <dgm:cxn modelId="{50DBC2BF-A386-4653-B6C3-58B114394513}" type="presParOf" srcId="{A6698AEC-9CDA-4497-B3FC-FF16DDD586C6}" destId="{DFB5E275-934B-4D2D-AD1E-23891564F567}" srcOrd="8" destOrd="0" presId="urn:microsoft.com/office/officeart/2005/8/layout/vList5"/>
    <dgm:cxn modelId="{0917577A-C16C-4E67-B573-8952A032B322}" type="presParOf" srcId="{DFB5E275-934B-4D2D-AD1E-23891564F567}" destId="{A2404406-8CA2-499D-A14E-16E229A9A9DB}" srcOrd="0" destOrd="0" presId="urn:microsoft.com/office/officeart/2005/8/layout/vList5"/>
    <dgm:cxn modelId="{AFC507C1-54B2-42C7-B679-946185BF2C92}" type="presParOf" srcId="{DFB5E275-934B-4D2D-AD1E-23891564F567}" destId="{71B86CE7-155B-4033-8205-112A07444DE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8E8CB5-AC50-422C-AACD-E3B44E527B61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3D1705FD-4A4D-478D-B79B-B15F2E7CB1E8}">
      <dgm:prSet/>
      <dgm:spPr/>
      <dgm:t>
        <a:bodyPr/>
        <a:lstStyle/>
        <a:p>
          <a:r>
            <a:rPr lang="en-US" b="0" dirty="0"/>
            <a:t>Seedbanks continue to make the full diversity of Australian native plant species and their genetics available for posterity and active use</a:t>
          </a:r>
          <a:endParaRPr lang="en-AU" dirty="0"/>
        </a:p>
      </dgm:t>
    </dgm:pt>
    <dgm:pt modelId="{96A1B6C1-9A96-455C-BFCA-5035062B86A4}" type="parTrans" cxnId="{DDAECC05-09C3-4FF9-B403-47F7A26A5A5F}">
      <dgm:prSet/>
      <dgm:spPr/>
      <dgm:t>
        <a:bodyPr/>
        <a:lstStyle/>
        <a:p>
          <a:endParaRPr lang="en-AU"/>
        </a:p>
      </dgm:t>
    </dgm:pt>
    <dgm:pt modelId="{76D8E780-5A09-4A41-99C9-57ECDE020FE9}" type="sibTrans" cxnId="{DDAECC05-09C3-4FF9-B403-47F7A26A5A5F}">
      <dgm:prSet/>
      <dgm:spPr/>
      <dgm:t>
        <a:bodyPr/>
        <a:lstStyle/>
        <a:p>
          <a:endParaRPr lang="en-AU"/>
        </a:p>
      </dgm:t>
    </dgm:pt>
    <dgm:pt modelId="{567AF579-A50D-458E-913A-624553806168}" type="pres">
      <dgm:prSet presAssocID="{7E8E8CB5-AC50-422C-AACD-E3B44E527B61}" presName="Name0" presStyleCnt="0">
        <dgm:presLayoutVars>
          <dgm:resizeHandles/>
        </dgm:presLayoutVars>
      </dgm:prSet>
      <dgm:spPr/>
    </dgm:pt>
    <dgm:pt modelId="{946FFB2F-CBD7-4ACE-A75C-8FC5045FD58A}" type="pres">
      <dgm:prSet presAssocID="{3D1705FD-4A4D-478D-B79B-B15F2E7CB1E8}" presName="text" presStyleLbl="node1" presStyleIdx="0" presStyleCnt="1" custScaleX="120348">
        <dgm:presLayoutVars>
          <dgm:bulletEnabled val="1"/>
        </dgm:presLayoutVars>
      </dgm:prSet>
      <dgm:spPr/>
    </dgm:pt>
  </dgm:ptLst>
  <dgm:cxnLst>
    <dgm:cxn modelId="{DDAECC05-09C3-4FF9-B403-47F7A26A5A5F}" srcId="{7E8E8CB5-AC50-422C-AACD-E3B44E527B61}" destId="{3D1705FD-4A4D-478D-B79B-B15F2E7CB1E8}" srcOrd="0" destOrd="0" parTransId="{96A1B6C1-9A96-455C-BFCA-5035062B86A4}" sibTransId="{76D8E780-5A09-4A41-99C9-57ECDE020FE9}"/>
    <dgm:cxn modelId="{006407C9-40E2-4274-960E-C9AC92C6D2A3}" type="presOf" srcId="{7E8E8CB5-AC50-422C-AACD-E3B44E527B61}" destId="{567AF579-A50D-458E-913A-624553806168}" srcOrd="0" destOrd="0" presId="urn:diagrams.loki3.com/VaryingWidthList"/>
    <dgm:cxn modelId="{F38A66DF-69DF-4A72-86A5-507A9D41F61F}" type="presOf" srcId="{3D1705FD-4A4D-478D-B79B-B15F2E7CB1E8}" destId="{946FFB2F-CBD7-4ACE-A75C-8FC5045FD58A}" srcOrd="0" destOrd="0" presId="urn:diagrams.loki3.com/VaryingWidthList"/>
    <dgm:cxn modelId="{0260D6F7-D040-4A69-87B9-19A21070BC39}" type="presParOf" srcId="{567AF579-A50D-458E-913A-624553806168}" destId="{946FFB2F-CBD7-4ACE-A75C-8FC5045FD58A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8E8CB5-AC50-422C-AACD-E3B44E527B61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3D1705FD-4A4D-478D-B79B-B15F2E7CB1E8}">
      <dgm:prSet/>
      <dgm:spPr/>
      <dgm:t>
        <a:bodyPr/>
        <a:lstStyle/>
        <a:p>
          <a:r>
            <a:rPr lang="en-US" b="0" dirty="0"/>
            <a:t>The Australian native seeds sector attracts the resources to sustain its skills and capacity to respond when required</a:t>
          </a:r>
          <a:endParaRPr lang="en-AU" dirty="0"/>
        </a:p>
      </dgm:t>
    </dgm:pt>
    <dgm:pt modelId="{96A1B6C1-9A96-455C-BFCA-5035062B86A4}" type="parTrans" cxnId="{DDAECC05-09C3-4FF9-B403-47F7A26A5A5F}">
      <dgm:prSet/>
      <dgm:spPr/>
      <dgm:t>
        <a:bodyPr/>
        <a:lstStyle/>
        <a:p>
          <a:endParaRPr lang="en-AU"/>
        </a:p>
      </dgm:t>
    </dgm:pt>
    <dgm:pt modelId="{76D8E780-5A09-4A41-99C9-57ECDE020FE9}" type="sibTrans" cxnId="{DDAECC05-09C3-4FF9-B403-47F7A26A5A5F}">
      <dgm:prSet/>
      <dgm:spPr/>
      <dgm:t>
        <a:bodyPr/>
        <a:lstStyle/>
        <a:p>
          <a:endParaRPr lang="en-AU"/>
        </a:p>
      </dgm:t>
    </dgm:pt>
    <dgm:pt modelId="{567AF579-A50D-458E-913A-624553806168}" type="pres">
      <dgm:prSet presAssocID="{7E8E8CB5-AC50-422C-AACD-E3B44E527B61}" presName="Name0" presStyleCnt="0">
        <dgm:presLayoutVars>
          <dgm:resizeHandles/>
        </dgm:presLayoutVars>
      </dgm:prSet>
      <dgm:spPr/>
    </dgm:pt>
    <dgm:pt modelId="{946FFB2F-CBD7-4ACE-A75C-8FC5045FD58A}" type="pres">
      <dgm:prSet presAssocID="{3D1705FD-4A4D-478D-B79B-B15F2E7CB1E8}" presName="text" presStyleLbl="node1" presStyleIdx="0" presStyleCnt="1" custScaleX="120348">
        <dgm:presLayoutVars>
          <dgm:bulletEnabled val="1"/>
        </dgm:presLayoutVars>
      </dgm:prSet>
      <dgm:spPr/>
    </dgm:pt>
  </dgm:ptLst>
  <dgm:cxnLst>
    <dgm:cxn modelId="{DDAECC05-09C3-4FF9-B403-47F7A26A5A5F}" srcId="{7E8E8CB5-AC50-422C-AACD-E3B44E527B61}" destId="{3D1705FD-4A4D-478D-B79B-B15F2E7CB1E8}" srcOrd="0" destOrd="0" parTransId="{96A1B6C1-9A96-455C-BFCA-5035062B86A4}" sibTransId="{76D8E780-5A09-4A41-99C9-57ECDE020FE9}"/>
    <dgm:cxn modelId="{006407C9-40E2-4274-960E-C9AC92C6D2A3}" type="presOf" srcId="{7E8E8CB5-AC50-422C-AACD-E3B44E527B61}" destId="{567AF579-A50D-458E-913A-624553806168}" srcOrd="0" destOrd="0" presId="urn:diagrams.loki3.com/VaryingWidthList"/>
    <dgm:cxn modelId="{F38A66DF-69DF-4A72-86A5-507A9D41F61F}" type="presOf" srcId="{3D1705FD-4A4D-478D-B79B-B15F2E7CB1E8}" destId="{946FFB2F-CBD7-4ACE-A75C-8FC5045FD58A}" srcOrd="0" destOrd="0" presId="urn:diagrams.loki3.com/VaryingWidthList"/>
    <dgm:cxn modelId="{0260D6F7-D040-4A69-87B9-19A21070BC39}" type="presParOf" srcId="{567AF579-A50D-458E-913A-624553806168}" destId="{946FFB2F-CBD7-4ACE-A75C-8FC5045FD58A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B50B93-26F7-4AD5-A2C8-70970DB84D3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6E603CF7-9F69-4CF2-806D-A13FA6CA59B7}">
      <dgm:prSet phldrT="[Text]"/>
      <dgm:spPr/>
      <dgm:t>
        <a:bodyPr/>
        <a:lstStyle/>
        <a:p>
          <a:r>
            <a:rPr lang="en-AU" dirty="0"/>
            <a:t>R&amp;D</a:t>
          </a:r>
        </a:p>
      </dgm:t>
    </dgm:pt>
    <dgm:pt modelId="{FFF4D266-F6C9-42A9-98E9-E7D96415CCBB}" type="parTrans" cxnId="{EAE91D0A-AB3B-4450-9C5F-D188FCFD4EB8}">
      <dgm:prSet/>
      <dgm:spPr/>
      <dgm:t>
        <a:bodyPr/>
        <a:lstStyle/>
        <a:p>
          <a:endParaRPr lang="en-AU"/>
        </a:p>
      </dgm:t>
    </dgm:pt>
    <dgm:pt modelId="{9582EF79-25E8-459F-AE96-0036718E977B}" type="sibTrans" cxnId="{EAE91D0A-AB3B-4450-9C5F-D188FCFD4EB8}">
      <dgm:prSet/>
      <dgm:spPr/>
      <dgm:t>
        <a:bodyPr/>
        <a:lstStyle/>
        <a:p>
          <a:endParaRPr lang="en-AU"/>
        </a:p>
      </dgm:t>
    </dgm:pt>
    <dgm:pt modelId="{583D40FD-85FB-4CEC-989F-AECC7944A57A}">
      <dgm:prSet phldrT="[Text]"/>
      <dgm:spPr/>
      <dgm:t>
        <a:bodyPr/>
        <a:lstStyle/>
        <a:p>
          <a:r>
            <a:rPr lang="en-AU" dirty="0"/>
            <a:t>Plenty of capability but </a:t>
          </a:r>
          <a:r>
            <a:rPr lang="en-AU" dirty="0" err="1"/>
            <a:t>coord</a:t>
          </a:r>
          <a:r>
            <a:rPr lang="en-AU" dirty="0"/>
            <a:t> falls away</a:t>
          </a:r>
        </a:p>
      </dgm:t>
    </dgm:pt>
    <dgm:pt modelId="{5C3FE825-9795-4D04-B9C1-4D5E761C9F52}" type="parTrans" cxnId="{471F4C46-33C5-43B1-965A-4BF9D159A3CD}">
      <dgm:prSet/>
      <dgm:spPr/>
      <dgm:t>
        <a:bodyPr/>
        <a:lstStyle/>
        <a:p>
          <a:endParaRPr lang="en-AU"/>
        </a:p>
      </dgm:t>
    </dgm:pt>
    <dgm:pt modelId="{EFEE99A9-42BE-4CF6-B84C-92D4FC77640F}" type="sibTrans" cxnId="{471F4C46-33C5-43B1-965A-4BF9D159A3CD}">
      <dgm:prSet/>
      <dgm:spPr/>
      <dgm:t>
        <a:bodyPr/>
        <a:lstStyle/>
        <a:p>
          <a:endParaRPr lang="en-AU"/>
        </a:p>
      </dgm:t>
    </dgm:pt>
    <dgm:pt modelId="{87F76F89-9928-4193-8F40-C24CBAC504C5}">
      <dgm:prSet phldrT="[Text]"/>
      <dgm:spPr/>
      <dgm:t>
        <a:bodyPr/>
        <a:lstStyle/>
        <a:p>
          <a:r>
            <a:rPr lang="en-AU" dirty="0"/>
            <a:t>It’s time to consolidate info and put to use</a:t>
          </a:r>
        </a:p>
      </dgm:t>
    </dgm:pt>
    <dgm:pt modelId="{32A19E1C-2D60-4065-A8D5-FC421ACE0205}" type="parTrans" cxnId="{0D444E74-20DD-4BD5-9737-0BA0B7AEB374}">
      <dgm:prSet/>
      <dgm:spPr/>
      <dgm:t>
        <a:bodyPr/>
        <a:lstStyle/>
        <a:p>
          <a:endParaRPr lang="en-AU"/>
        </a:p>
      </dgm:t>
    </dgm:pt>
    <dgm:pt modelId="{C17F0350-88B8-44B9-BC8A-C1AEB68D74AB}" type="sibTrans" cxnId="{0D444E74-20DD-4BD5-9737-0BA0B7AEB374}">
      <dgm:prSet/>
      <dgm:spPr/>
      <dgm:t>
        <a:bodyPr/>
        <a:lstStyle/>
        <a:p>
          <a:endParaRPr lang="en-AU"/>
        </a:p>
      </dgm:t>
    </dgm:pt>
    <dgm:pt modelId="{A7AE242A-AE32-4591-8A2E-1330C0FF3C98}">
      <dgm:prSet phldrT="[Text]"/>
      <dgm:spPr/>
      <dgm:t>
        <a:bodyPr/>
        <a:lstStyle/>
        <a:p>
          <a:r>
            <a:rPr lang="en-AU" dirty="0"/>
            <a:t>Conservation</a:t>
          </a:r>
        </a:p>
      </dgm:t>
    </dgm:pt>
    <dgm:pt modelId="{2CFABF1F-A727-48BD-9388-5B39F8199CB0}" type="parTrans" cxnId="{C057FAB6-571B-4D8A-AC3D-CF297A4F95F5}">
      <dgm:prSet/>
      <dgm:spPr/>
      <dgm:t>
        <a:bodyPr/>
        <a:lstStyle/>
        <a:p>
          <a:endParaRPr lang="en-AU"/>
        </a:p>
      </dgm:t>
    </dgm:pt>
    <dgm:pt modelId="{E8449170-C39A-4ED9-8091-C0F30BE4770A}" type="sibTrans" cxnId="{C057FAB6-571B-4D8A-AC3D-CF297A4F95F5}">
      <dgm:prSet/>
      <dgm:spPr/>
      <dgm:t>
        <a:bodyPr/>
        <a:lstStyle/>
        <a:p>
          <a:endParaRPr lang="en-AU"/>
        </a:p>
      </dgm:t>
    </dgm:pt>
    <dgm:pt modelId="{C0E54C86-BEF8-4588-BA72-2F91ABFB1CD4}">
      <dgm:prSet phldrT="[Text]"/>
      <dgm:spPr/>
      <dgm:t>
        <a:bodyPr/>
        <a:lstStyle/>
        <a:p>
          <a:r>
            <a:rPr lang="en-AU" dirty="0"/>
            <a:t>Demand signal variable and inconsistent</a:t>
          </a:r>
        </a:p>
      </dgm:t>
    </dgm:pt>
    <dgm:pt modelId="{3B4E536F-D0F5-40D4-A4BE-774C887D7FAE}" type="parTrans" cxnId="{1A4692F2-A619-471D-8C13-D0405BC34E46}">
      <dgm:prSet/>
      <dgm:spPr/>
      <dgm:t>
        <a:bodyPr/>
        <a:lstStyle/>
        <a:p>
          <a:endParaRPr lang="en-AU"/>
        </a:p>
      </dgm:t>
    </dgm:pt>
    <dgm:pt modelId="{A383FB14-7516-40D4-96E4-5F6954AC1DC6}" type="sibTrans" cxnId="{1A4692F2-A619-471D-8C13-D0405BC34E46}">
      <dgm:prSet/>
      <dgm:spPr/>
      <dgm:t>
        <a:bodyPr/>
        <a:lstStyle/>
        <a:p>
          <a:endParaRPr lang="en-AU"/>
        </a:p>
      </dgm:t>
    </dgm:pt>
    <dgm:pt modelId="{AEDFF7B5-CD32-4858-B3F5-293785CC81EA}">
      <dgm:prSet phldrT="[Text]"/>
      <dgm:spPr/>
      <dgm:t>
        <a:bodyPr/>
        <a:lstStyle/>
        <a:p>
          <a:r>
            <a:rPr lang="en-AU" dirty="0"/>
            <a:t>Hardest part of sector to remain viable</a:t>
          </a:r>
        </a:p>
      </dgm:t>
    </dgm:pt>
    <dgm:pt modelId="{891FDCD5-726C-46F7-9372-7CBDB0DDDB76}" type="parTrans" cxnId="{29CA60CA-1D0C-4986-B24D-4DA75257B434}">
      <dgm:prSet/>
      <dgm:spPr/>
      <dgm:t>
        <a:bodyPr/>
        <a:lstStyle/>
        <a:p>
          <a:endParaRPr lang="en-AU"/>
        </a:p>
      </dgm:t>
    </dgm:pt>
    <dgm:pt modelId="{0C3AC98B-40CA-4446-B9CA-32F1C08B1A49}" type="sibTrans" cxnId="{29CA60CA-1D0C-4986-B24D-4DA75257B434}">
      <dgm:prSet/>
      <dgm:spPr/>
      <dgm:t>
        <a:bodyPr/>
        <a:lstStyle/>
        <a:p>
          <a:endParaRPr lang="en-AU"/>
        </a:p>
      </dgm:t>
    </dgm:pt>
    <dgm:pt modelId="{03865548-870C-4AC3-B92C-28C7A6CF1356}">
      <dgm:prSet phldrT="[Text]"/>
      <dgm:spPr/>
      <dgm:t>
        <a:bodyPr/>
        <a:lstStyle/>
        <a:p>
          <a:r>
            <a:rPr lang="en-AU" dirty="0"/>
            <a:t>Capacity</a:t>
          </a:r>
        </a:p>
      </dgm:t>
    </dgm:pt>
    <dgm:pt modelId="{85F6D172-BD14-4D1F-B888-FA6C825D1441}" type="parTrans" cxnId="{C4CE949E-7CC0-4C34-A9CD-85422F5FA25F}">
      <dgm:prSet/>
      <dgm:spPr/>
      <dgm:t>
        <a:bodyPr/>
        <a:lstStyle/>
        <a:p>
          <a:endParaRPr lang="en-AU"/>
        </a:p>
      </dgm:t>
    </dgm:pt>
    <dgm:pt modelId="{7B4A8283-5945-4D0E-8D46-8BD3FD884DC8}" type="sibTrans" cxnId="{C4CE949E-7CC0-4C34-A9CD-85422F5FA25F}">
      <dgm:prSet/>
      <dgm:spPr/>
      <dgm:t>
        <a:bodyPr/>
        <a:lstStyle/>
        <a:p>
          <a:endParaRPr lang="en-AU"/>
        </a:p>
      </dgm:t>
    </dgm:pt>
    <dgm:pt modelId="{57903067-0DCD-4827-BB4D-12AF63ABAB93}">
      <dgm:prSet phldrT="[Text]"/>
      <dgm:spPr/>
      <dgm:t>
        <a:bodyPr/>
        <a:lstStyle/>
        <a:p>
          <a:r>
            <a:rPr lang="en-AU" dirty="0"/>
            <a:t>Affordable accredited training end2end</a:t>
          </a:r>
        </a:p>
      </dgm:t>
    </dgm:pt>
    <dgm:pt modelId="{C3A35174-9646-4B56-BD01-96D7D7EB9BEE}" type="parTrans" cxnId="{B49D7DD8-B7C5-4CF8-BF87-206F9A20FA0F}">
      <dgm:prSet/>
      <dgm:spPr/>
      <dgm:t>
        <a:bodyPr/>
        <a:lstStyle/>
        <a:p>
          <a:endParaRPr lang="en-AU"/>
        </a:p>
      </dgm:t>
    </dgm:pt>
    <dgm:pt modelId="{02EA609E-6B0D-438E-82A6-0BBB2A23FA61}" type="sibTrans" cxnId="{B49D7DD8-B7C5-4CF8-BF87-206F9A20FA0F}">
      <dgm:prSet/>
      <dgm:spPr/>
      <dgm:t>
        <a:bodyPr/>
        <a:lstStyle/>
        <a:p>
          <a:endParaRPr lang="en-AU"/>
        </a:p>
      </dgm:t>
    </dgm:pt>
    <dgm:pt modelId="{E7B07AD7-812F-4C4C-A8D7-F7191D1E5424}">
      <dgm:prSet/>
      <dgm:spPr/>
      <dgm:t>
        <a:bodyPr/>
        <a:lstStyle/>
        <a:p>
          <a:r>
            <a:rPr lang="en-AU" dirty="0"/>
            <a:t>Supply</a:t>
          </a:r>
        </a:p>
      </dgm:t>
    </dgm:pt>
    <dgm:pt modelId="{6444FE09-A286-4E08-8F3B-BA35EED8D34D}" type="parTrans" cxnId="{70313E84-8E66-4181-A760-5DC4FACB94C5}">
      <dgm:prSet/>
      <dgm:spPr/>
      <dgm:t>
        <a:bodyPr/>
        <a:lstStyle/>
        <a:p>
          <a:endParaRPr lang="en-AU"/>
        </a:p>
      </dgm:t>
    </dgm:pt>
    <dgm:pt modelId="{CB04DD0D-32F9-4046-AC52-F3A5855F7123}" type="sibTrans" cxnId="{70313E84-8E66-4181-A760-5DC4FACB94C5}">
      <dgm:prSet/>
      <dgm:spPr/>
      <dgm:t>
        <a:bodyPr/>
        <a:lstStyle/>
        <a:p>
          <a:endParaRPr lang="en-AU"/>
        </a:p>
      </dgm:t>
    </dgm:pt>
    <dgm:pt modelId="{6EE8CD26-854B-45F7-B042-DA5D13A6BDBE}">
      <dgm:prSet/>
      <dgm:spPr/>
      <dgm:t>
        <a:bodyPr/>
        <a:lstStyle/>
        <a:p>
          <a:r>
            <a:rPr lang="en-AU" dirty="0"/>
            <a:t>Demand</a:t>
          </a:r>
        </a:p>
      </dgm:t>
    </dgm:pt>
    <dgm:pt modelId="{A9734772-101A-4103-9689-C3B246A5C686}" type="parTrans" cxnId="{80D44840-7A22-472E-93C5-7E5F5AE3B7F7}">
      <dgm:prSet/>
      <dgm:spPr/>
      <dgm:t>
        <a:bodyPr/>
        <a:lstStyle/>
        <a:p>
          <a:endParaRPr lang="en-AU"/>
        </a:p>
      </dgm:t>
    </dgm:pt>
    <dgm:pt modelId="{3A03624A-36B2-4498-9BE6-615CBA825F6F}" type="sibTrans" cxnId="{80D44840-7A22-472E-93C5-7E5F5AE3B7F7}">
      <dgm:prSet/>
      <dgm:spPr/>
      <dgm:t>
        <a:bodyPr/>
        <a:lstStyle/>
        <a:p>
          <a:endParaRPr lang="en-AU"/>
        </a:p>
      </dgm:t>
    </dgm:pt>
    <dgm:pt modelId="{714E4E78-C737-4170-BE54-43A06C747116}">
      <dgm:prSet/>
      <dgm:spPr/>
      <dgm:t>
        <a:bodyPr/>
        <a:lstStyle/>
        <a:p>
          <a:r>
            <a:rPr lang="en-AU" dirty="0"/>
            <a:t>Collectors and sites access constraining</a:t>
          </a:r>
        </a:p>
      </dgm:t>
    </dgm:pt>
    <dgm:pt modelId="{5E0CFA94-C3A2-452A-8CFB-20F7F2374D2C}" type="parTrans" cxnId="{CD457159-90EB-4ECF-8E60-D7225FA0662A}">
      <dgm:prSet/>
      <dgm:spPr/>
      <dgm:t>
        <a:bodyPr/>
        <a:lstStyle/>
        <a:p>
          <a:endParaRPr lang="en-AU"/>
        </a:p>
      </dgm:t>
    </dgm:pt>
    <dgm:pt modelId="{7552E8A0-BFB9-45E0-9D23-DBCDAF1376C3}" type="sibTrans" cxnId="{CD457159-90EB-4ECF-8E60-D7225FA0662A}">
      <dgm:prSet/>
      <dgm:spPr/>
      <dgm:t>
        <a:bodyPr/>
        <a:lstStyle/>
        <a:p>
          <a:endParaRPr lang="en-AU"/>
        </a:p>
      </dgm:t>
    </dgm:pt>
    <dgm:pt modelId="{349C8F00-3542-4CAC-A98B-8B618C8F6D4A}">
      <dgm:prSet/>
      <dgm:spPr/>
      <dgm:t>
        <a:bodyPr/>
        <a:lstStyle/>
        <a:p>
          <a:r>
            <a:rPr lang="en-AU" dirty="0"/>
            <a:t>Fit for purpose specifications and CoP needed</a:t>
          </a:r>
        </a:p>
      </dgm:t>
    </dgm:pt>
    <dgm:pt modelId="{803032AF-3733-438A-9497-FAE3C856C0E7}" type="parTrans" cxnId="{F9D25273-A2AF-4652-92C0-A7DBAD8AA765}">
      <dgm:prSet/>
      <dgm:spPr/>
      <dgm:t>
        <a:bodyPr/>
        <a:lstStyle/>
        <a:p>
          <a:endParaRPr lang="en-AU"/>
        </a:p>
      </dgm:t>
    </dgm:pt>
    <dgm:pt modelId="{DF458D6B-40D9-4D1F-8DD8-8D4E33C5E18F}" type="sibTrans" cxnId="{F9D25273-A2AF-4652-92C0-A7DBAD8AA765}">
      <dgm:prSet/>
      <dgm:spPr/>
      <dgm:t>
        <a:bodyPr/>
        <a:lstStyle/>
        <a:p>
          <a:endParaRPr lang="en-AU"/>
        </a:p>
      </dgm:t>
    </dgm:pt>
    <dgm:pt modelId="{6B62672E-47F5-47D2-821E-42F3EEA308F0}">
      <dgm:prSet/>
      <dgm:spPr/>
      <dgm:t>
        <a:bodyPr/>
        <a:lstStyle/>
        <a:p>
          <a:r>
            <a:rPr lang="en-AU" dirty="0"/>
            <a:t>Growing, patchy more than just </a:t>
          </a:r>
          <a:r>
            <a:rPr lang="en-AU" dirty="0" err="1"/>
            <a:t>envt’l</a:t>
          </a:r>
          <a:r>
            <a:rPr lang="en-AU" dirty="0"/>
            <a:t> outcomes</a:t>
          </a:r>
        </a:p>
      </dgm:t>
    </dgm:pt>
    <dgm:pt modelId="{38368178-B02F-4D69-B753-5810C82B7465}" type="parTrans" cxnId="{E667E66D-558B-4C9E-AD9B-07ADE9515894}">
      <dgm:prSet/>
      <dgm:spPr/>
      <dgm:t>
        <a:bodyPr/>
        <a:lstStyle/>
        <a:p>
          <a:endParaRPr lang="en-AU"/>
        </a:p>
      </dgm:t>
    </dgm:pt>
    <dgm:pt modelId="{7A9E7B6B-EF94-46D0-9C1E-7E00D766961E}" type="sibTrans" cxnId="{E667E66D-558B-4C9E-AD9B-07ADE9515894}">
      <dgm:prSet/>
      <dgm:spPr/>
      <dgm:t>
        <a:bodyPr/>
        <a:lstStyle/>
        <a:p>
          <a:endParaRPr lang="en-AU"/>
        </a:p>
      </dgm:t>
    </dgm:pt>
    <dgm:pt modelId="{7573F903-8D34-4983-B729-1B2994B54897}">
      <dgm:prSet/>
      <dgm:spPr/>
      <dgm:t>
        <a:bodyPr/>
        <a:lstStyle/>
        <a:p>
          <a:r>
            <a:rPr lang="en-AU" dirty="0"/>
            <a:t>Standards, info sharing and CoP needed</a:t>
          </a:r>
        </a:p>
      </dgm:t>
    </dgm:pt>
    <dgm:pt modelId="{70F60F03-93E4-433F-92C1-1DAA76F31642}" type="parTrans" cxnId="{1C1E4ABA-1B80-448D-B9B8-EBD0BF459498}">
      <dgm:prSet/>
      <dgm:spPr/>
      <dgm:t>
        <a:bodyPr/>
        <a:lstStyle/>
        <a:p>
          <a:endParaRPr lang="en-AU"/>
        </a:p>
      </dgm:t>
    </dgm:pt>
    <dgm:pt modelId="{0C075C2A-4731-450E-A2EF-61790C8F091D}" type="sibTrans" cxnId="{1C1E4ABA-1B80-448D-B9B8-EBD0BF459498}">
      <dgm:prSet/>
      <dgm:spPr/>
      <dgm:t>
        <a:bodyPr/>
        <a:lstStyle/>
        <a:p>
          <a:endParaRPr lang="en-AU"/>
        </a:p>
      </dgm:t>
    </dgm:pt>
    <dgm:pt modelId="{72F06888-CFB3-43B6-9399-5241472CC158}">
      <dgm:prSet/>
      <dgm:spPr/>
      <dgm:t>
        <a:bodyPr/>
        <a:lstStyle/>
        <a:p>
          <a:r>
            <a:rPr lang="en-AU" dirty="0"/>
            <a:t>Capability constrained partners +/-</a:t>
          </a:r>
        </a:p>
      </dgm:t>
    </dgm:pt>
    <dgm:pt modelId="{3DCB9162-8D1A-4E57-9FC4-E6143F4D21F4}" type="parTrans" cxnId="{209AE3A9-F471-43FF-BFCF-13E81F7578F0}">
      <dgm:prSet/>
      <dgm:spPr/>
      <dgm:t>
        <a:bodyPr/>
        <a:lstStyle/>
        <a:p>
          <a:endParaRPr lang="en-AU"/>
        </a:p>
      </dgm:t>
    </dgm:pt>
    <dgm:pt modelId="{6BF0786D-C9BA-4931-B723-F8DC95BD6D0F}" type="sibTrans" cxnId="{209AE3A9-F471-43FF-BFCF-13E81F7578F0}">
      <dgm:prSet/>
      <dgm:spPr/>
      <dgm:t>
        <a:bodyPr/>
        <a:lstStyle/>
        <a:p>
          <a:endParaRPr lang="en-AU"/>
        </a:p>
      </dgm:t>
    </dgm:pt>
    <dgm:pt modelId="{8C6FD4B0-9B58-4DCB-9AAA-C0406B1E33FD}">
      <dgm:prSet/>
      <dgm:spPr/>
      <dgm:t>
        <a:bodyPr/>
        <a:lstStyle/>
        <a:p>
          <a:r>
            <a:rPr lang="en-AU" dirty="0"/>
            <a:t>Accessible networks, brokers and exchanges</a:t>
          </a:r>
        </a:p>
      </dgm:t>
    </dgm:pt>
    <dgm:pt modelId="{AE3B789F-2387-4A28-8D69-184D9EE56167}" type="parTrans" cxnId="{0F3467DB-D2EF-42C7-A9F1-05313F9B8C02}">
      <dgm:prSet/>
      <dgm:spPr/>
      <dgm:t>
        <a:bodyPr/>
        <a:lstStyle/>
        <a:p>
          <a:endParaRPr lang="en-AU"/>
        </a:p>
      </dgm:t>
    </dgm:pt>
    <dgm:pt modelId="{6E343AE4-2035-4026-BDB1-1DC8532423F1}" type="sibTrans" cxnId="{0F3467DB-D2EF-42C7-A9F1-05313F9B8C02}">
      <dgm:prSet/>
      <dgm:spPr/>
      <dgm:t>
        <a:bodyPr/>
        <a:lstStyle/>
        <a:p>
          <a:endParaRPr lang="en-AU"/>
        </a:p>
      </dgm:t>
    </dgm:pt>
    <dgm:pt modelId="{BA2C68DE-A806-4AB3-8CD4-B5264EDB627C}">
      <dgm:prSet/>
      <dgm:spPr/>
      <dgm:t>
        <a:bodyPr/>
        <a:lstStyle/>
        <a:p>
          <a:r>
            <a:rPr lang="en-AU"/>
            <a:t>Widespread </a:t>
          </a:r>
          <a:br>
            <a:rPr lang="en-AU"/>
          </a:br>
          <a:r>
            <a:rPr lang="en-AU"/>
            <a:t>on-going promotion</a:t>
          </a:r>
          <a:endParaRPr lang="en-AU" dirty="0"/>
        </a:p>
      </dgm:t>
    </dgm:pt>
    <dgm:pt modelId="{5E5DA987-D599-483C-999A-1439E47665A7}" type="parTrans" cxnId="{9B75555B-4C53-4791-BF4D-1A47D7EF0922}">
      <dgm:prSet/>
      <dgm:spPr/>
      <dgm:t>
        <a:bodyPr/>
        <a:lstStyle/>
        <a:p>
          <a:endParaRPr lang="en-AU"/>
        </a:p>
      </dgm:t>
    </dgm:pt>
    <dgm:pt modelId="{17722C3A-D58D-4878-96E4-63F1497F7B57}" type="sibTrans" cxnId="{9B75555B-4C53-4791-BF4D-1A47D7EF0922}">
      <dgm:prSet/>
      <dgm:spPr/>
      <dgm:t>
        <a:bodyPr/>
        <a:lstStyle/>
        <a:p>
          <a:endParaRPr lang="en-AU"/>
        </a:p>
      </dgm:t>
    </dgm:pt>
    <dgm:pt modelId="{A5D05051-383B-4DB7-8759-BC9BF8C43C53}">
      <dgm:prSet/>
      <dgm:spPr/>
      <dgm:t>
        <a:bodyPr/>
        <a:lstStyle/>
        <a:p>
          <a:r>
            <a:rPr lang="en-AU" dirty="0"/>
            <a:t>Need themes and user connections</a:t>
          </a:r>
        </a:p>
      </dgm:t>
    </dgm:pt>
    <dgm:pt modelId="{53F066AC-D680-43AA-A0ED-0D8A6DAE6C96}" type="parTrans" cxnId="{2D6B67CF-F178-4CEF-9696-B964562FEBCF}">
      <dgm:prSet/>
      <dgm:spPr/>
      <dgm:t>
        <a:bodyPr/>
        <a:lstStyle/>
        <a:p>
          <a:endParaRPr lang="en-AU"/>
        </a:p>
      </dgm:t>
    </dgm:pt>
    <dgm:pt modelId="{4E28FC0B-8D50-4E36-937B-E888071B6384}" type="sibTrans" cxnId="{2D6B67CF-F178-4CEF-9696-B964562FEBCF}">
      <dgm:prSet/>
      <dgm:spPr/>
      <dgm:t>
        <a:bodyPr/>
        <a:lstStyle/>
        <a:p>
          <a:endParaRPr lang="en-AU"/>
        </a:p>
      </dgm:t>
    </dgm:pt>
    <dgm:pt modelId="{8CB5FE08-D8AF-4FD3-89E8-818302B7DB5F}">
      <dgm:prSet/>
      <dgm:spPr/>
      <dgm:t>
        <a:bodyPr/>
        <a:lstStyle/>
        <a:p>
          <a:r>
            <a:rPr lang="en-AU" dirty="0"/>
            <a:t>Coordination inventory and systems</a:t>
          </a:r>
        </a:p>
      </dgm:t>
    </dgm:pt>
    <dgm:pt modelId="{AD31AA25-1EBC-495F-B976-73A70952D304}" type="parTrans" cxnId="{A97BC3B6-9E7C-4E06-B23C-3E5C2B0E93C3}">
      <dgm:prSet/>
      <dgm:spPr/>
      <dgm:t>
        <a:bodyPr/>
        <a:lstStyle/>
        <a:p>
          <a:endParaRPr lang="en-AU"/>
        </a:p>
      </dgm:t>
    </dgm:pt>
    <dgm:pt modelId="{558E3714-5CBE-42F4-B358-E5E39A3C3B6B}" type="sibTrans" cxnId="{A97BC3B6-9E7C-4E06-B23C-3E5C2B0E93C3}">
      <dgm:prSet/>
      <dgm:spPr/>
      <dgm:t>
        <a:bodyPr/>
        <a:lstStyle/>
        <a:p>
          <a:endParaRPr lang="en-AU"/>
        </a:p>
      </dgm:t>
    </dgm:pt>
    <dgm:pt modelId="{DD276FF8-1FF5-4FDD-B75E-1FC1FBDCB167}">
      <dgm:prSet/>
      <dgm:spPr/>
      <dgm:t>
        <a:bodyPr/>
        <a:lstStyle/>
        <a:p>
          <a:r>
            <a:rPr lang="en-AU" dirty="0"/>
            <a:t>Specification timing and results don’t align</a:t>
          </a:r>
        </a:p>
      </dgm:t>
    </dgm:pt>
    <dgm:pt modelId="{8EF32B3E-9DD6-467D-B448-B2B179263F18}" type="parTrans" cxnId="{7E66A1F9-671A-46DD-BB93-4AAF07860B43}">
      <dgm:prSet/>
      <dgm:spPr/>
      <dgm:t>
        <a:bodyPr/>
        <a:lstStyle/>
        <a:p>
          <a:endParaRPr lang="en-AU"/>
        </a:p>
      </dgm:t>
    </dgm:pt>
    <dgm:pt modelId="{D4071E81-FCC6-4470-90D6-15646F9D2175}" type="sibTrans" cxnId="{7E66A1F9-671A-46DD-BB93-4AAF07860B43}">
      <dgm:prSet/>
      <dgm:spPr/>
      <dgm:t>
        <a:bodyPr/>
        <a:lstStyle/>
        <a:p>
          <a:endParaRPr lang="en-AU"/>
        </a:p>
      </dgm:t>
    </dgm:pt>
    <dgm:pt modelId="{8C08E507-A6A2-4741-9344-B156F6BCF1DC}" type="pres">
      <dgm:prSet presAssocID="{CBB50B93-26F7-4AD5-A2C8-70970DB84D37}" presName="theList" presStyleCnt="0">
        <dgm:presLayoutVars>
          <dgm:dir/>
          <dgm:animLvl val="lvl"/>
          <dgm:resizeHandles val="exact"/>
        </dgm:presLayoutVars>
      </dgm:prSet>
      <dgm:spPr/>
    </dgm:pt>
    <dgm:pt modelId="{45827D44-EC9C-46C1-B736-A14084BFAFF3}" type="pres">
      <dgm:prSet presAssocID="{6E603CF7-9F69-4CF2-806D-A13FA6CA59B7}" presName="compNode" presStyleCnt="0"/>
      <dgm:spPr/>
    </dgm:pt>
    <dgm:pt modelId="{35CBED7E-76CA-402B-9046-51ED4B5B7486}" type="pres">
      <dgm:prSet presAssocID="{6E603CF7-9F69-4CF2-806D-A13FA6CA59B7}" presName="aNode" presStyleLbl="bgShp" presStyleIdx="0" presStyleCnt="5"/>
      <dgm:spPr/>
    </dgm:pt>
    <dgm:pt modelId="{81FE0E83-C24B-42A7-ADAF-51CB4FB23E63}" type="pres">
      <dgm:prSet presAssocID="{6E603CF7-9F69-4CF2-806D-A13FA6CA59B7}" presName="textNode" presStyleLbl="bgShp" presStyleIdx="0" presStyleCnt="5"/>
      <dgm:spPr/>
    </dgm:pt>
    <dgm:pt modelId="{9EED24F7-086F-4153-BB64-B68EC39319EE}" type="pres">
      <dgm:prSet presAssocID="{6E603CF7-9F69-4CF2-806D-A13FA6CA59B7}" presName="compChildNode" presStyleCnt="0"/>
      <dgm:spPr/>
    </dgm:pt>
    <dgm:pt modelId="{5AA5139D-A3EB-4A23-9A82-E5EFA72BB4B9}" type="pres">
      <dgm:prSet presAssocID="{6E603CF7-9F69-4CF2-806D-A13FA6CA59B7}" presName="theInnerList" presStyleCnt="0"/>
      <dgm:spPr/>
    </dgm:pt>
    <dgm:pt modelId="{A5ACB3A1-7B6C-4143-8A74-42A1D1059255}" type="pres">
      <dgm:prSet presAssocID="{583D40FD-85FB-4CEC-989F-AECC7944A57A}" presName="childNode" presStyleLbl="node1" presStyleIdx="0" presStyleCnt="15">
        <dgm:presLayoutVars>
          <dgm:bulletEnabled val="1"/>
        </dgm:presLayoutVars>
      </dgm:prSet>
      <dgm:spPr/>
    </dgm:pt>
    <dgm:pt modelId="{DD879E22-0ABD-4DF0-B732-B77BF6FC21DD}" type="pres">
      <dgm:prSet presAssocID="{583D40FD-85FB-4CEC-989F-AECC7944A57A}" presName="aSpace2" presStyleCnt="0"/>
      <dgm:spPr/>
    </dgm:pt>
    <dgm:pt modelId="{CBA684B4-5448-4943-A976-A29156D8F773}" type="pres">
      <dgm:prSet presAssocID="{87F76F89-9928-4193-8F40-C24CBAC504C5}" presName="childNode" presStyleLbl="node1" presStyleIdx="1" presStyleCnt="15">
        <dgm:presLayoutVars>
          <dgm:bulletEnabled val="1"/>
        </dgm:presLayoutVars>
      </dgm:prSet>
      <dgm:spPr/>
    </dgm:pt>
    <dgm:pt modelId="{3FF9FE5D-CB76-44C9-B96F-2056D660A104}" type="pres">
      <dgm:prSet presAssocID="{87F76F89-9928-4193-8F40-C24CBAC504C5}" presName="aSpace2" presStyleCnt="0"/>
      <dgm:spPr/>
    </dgm:pt>
    <dgm:pt modelId="{F04924A4-CED7-4BEE-ABEA-05612B07E8D4}" type="pres">
      <dgm:prSet presAssocID="{A5D05051-383B-4DB7-8759-BC9BF8C43C53}" presName="childNode" presStyleLbl="node1" presStyleIdx="2" presStyleCnt="15">
        <dgm:presLayoutVars>
          <dgm:bulletEnabled val="1"/>
        </dgm:presLayoutVars>
      </dgm:prSet>
      <dgm:spPr/>
    </dgm:pt>
    <dgm:pt modelId="{6BD61D02-06F5-4397-8E34-759F12827EB9}" type="pres">
      <dgm:prSet presAssocID="{6E603CF7-9F69-4CF2-806D-A13FA6CA59B7}" presName="aSpace" presStyleCnt="0"/>
      <dgm:spPr/>
    </dgm:pt>
    <dgm:pt modelId="{49E53296-60EA-4E42-93E9-A0FF930924B2}" type="pres">
      <dgm:prSet presAssocID="{A7AE242A-AE32-4591-8A2E-1330C0FF3C98}" presName="compNode" presStyleCnt="0"/>
      <dgm:spPr/>
    </dgm:pt>
    <dgm:pt modelId="{73D4A509-4EBD-4A28-A1CC-01372BEADE03}" type="pres">
      <dgm:prSet presAssocID="{A7AE242A-AE32-4591-8A2E-1330C0FF3C98}" presName="aNode" presStyleLbl="bgShp" presStyleIdx="1" presStyleCnt="5"/>
      <dgm:spPr/>
    </dgm:pt>
    <dgm:pt modelId="{264EB982-BC16-4E69-9D24-9EABDC229CA5}" type="pres">
      <dgm:prSet presAssocID="{A7AE242A-AE32-4591-8A2E-1330C0FF3C98}" presName="textNode" presStyleLbl="bgShp" presStyleIdx="1" presStyleCnt="5"/>
      <dgm:spPr/>
    </dgm:pt>
    <dgm:pt modelId="{2C56727F-4C4F-46AC-9A62-352B5289CF3B}" type="pres">
      <dgm:prSet presAssocID="{A7AE242A-AE32-4591-8A2E-1330C0FF3C98}" presName="compChildNode" presStyleCnt="0"/>
      <dgm:spPr/>
    </dgm:pt>
    <dgm:pt modelId="{3A4ED9BE-BDDA-4FB9-B83E-C31409C1D2CC}" type="pres">
      <dgm:prSet presAssocID="{A7AE242A-AE32-4591-8A2E-1330C0FF3C98}" presName="theInnerList" presStyleCnt="0"/>
      <dgm:spPr/>
    </dgm:pt>
    <dgm:pt modelId="{460A3332-E0CE-497F-871B-B74F9BB0F9DB}" type="pres">
      <dgm:prSet presAssocID="{C0E54C86-BEF8-4588-BA72-2F91ABFB1CD4}" presName="childNode" presStyleLbl="node1" presStyleIdx="3" presStyleCnt="15">
        <dgm:presLayoutVars>
          <dgm:bulletEnabled val="1"/>
        </dgm:presLayoutVars>
      </dgm:prSet>
      <dgm:spPr/>
    </dgm:pt>
    <dgm:pt modelId="{467DB22C-6C29-447F-873E-36CB08B1F9A3}" type="pres">
      <dgm:prSet presAssocID="{C0E54C86-BEF8-4588-BA72-2F91ABFB1CD4}" presName="aSpace2" presStyleCnt="0"/>
      <dgm:spPr/>
    </dgm:pt>
    <dgm:pt modelId="{6492C5BB-EAF6-45D4-BA5D-A5172F50D9C0}" type="pres">
      <dgm:prSet presAssocID="{AEDFF7B5-CD32-4858-B3F5-293785CC81EA}" presName="childNode" presStyleLbl="node1" presStyleIdx="4" presStyleCnt="15">
        <dgm:presLayoutVars>
          <dgm:bulletEnabled val="1"/>
        </dgm:presLayoutVars>
      </dgm:prSet>
      <dgm:spPr/>
    </dgm:pt>
    <dgm:pt modelId="{17FFF1B5-9DC8-420C-9AF5-E2D4C3B56CE0}" type="pres">
      <dgm:prSet presAssocID="{AEDFF7B5-CD32-4858-B3F5-293785CC81EA}" presName="aSpace2" presStyleCnt="0"/>
      <dgm:spPr/>
    </dgm:pt>
    <dgm:pt modelId="{1665F1A2-EDFF-4C63-B62A-2A5A71EE9BC3}" type="pres">
      <dgm:prSet presAssocID="{72F06888-CFB3-43B6-9399-5241472CC158}" presName="childNode" presStyleLbl="node1" presStyleIdx="5" presStyleCnt="15">
        <dgm:presLayoutVars>
          <dgm:bulletEnabled val="1"/>
        </dgm:presLayoutVars>
      </dgm:prSet>
      <dgm:spPr/>
    </dgm:pt>
    <dgm:pt modelId="{658112BA-56E5-471A-BD0F-55C6E1D3DC1F}" type="pres">
      <dgm:prSet presAssocID="{A7AE242A-AE32-4591-8A2E-1330C0FF3C98}" presName="aSpace" presStyleCnt="0"/>
      <dgm:spPr/>
    </dgm:pt>
    <dgm:pt modelId="{13B412C7-4282-49BA-87E4-6B3027FE4D46}" type="pres">
      <dgm:prSet presAssocID="{03865548-870C-4AC3-B92C-28C7A6CF1356}" presName="compNode" presStyleCnt="0"/>
      <dgm:spPr/>
    </dgm:pt>
    <dgm:pt modelId="{9ED377C5-1B8C-427E-A547-6C478AB0F491}" type="pres">
      <dgm:prSet presAssocID="{03865548-870C-4AC3-B92C-28C7A6CF1356}" presName="aNode" presStyleLbl="bgShp" presStyleIdx="2" presStyleCnt="5"/>
      <dgm:spPr/>
    </dgm:pt>
    <dgm:pt modelId="{68C1ABD5-2466-4007-A83A-1EE83624F01F}" type="pres">
      <dgm:prSet presAssocID="{03865548-870C-4AC3-B92C-28C7A6CF1356}" presName="textNode" presStyleLbl="bgShp" presStyleIdx="2" presStyleCnt="5"/>
      <dgm:spPr/>
    </dgm:pt>
    <dgm:pt modelId="{9DD15511-F3C3-41A7-8AE5-E7F88DCD385E}" type="pres">
      <dgm:prSet presAssocID="{03865548-870C-4AC3-B92C-28C7A6CF1356}" presName="compChildNode" presStyleCnt="0"/>
      <dgm:spPr/>
    </dgm:pt>
    <dgm:pt modelId="{1CFC9F7E-104D-445A-8B04-B0F9B5E290D2}" type="pres">
      <dgm:prSet presAssocID="{03865548-870C-4AC3-B92C-28C7A6CF1356}" presName="theInnerList" presStyleCnt="0"/>
      <dgm:spPr/>
    </dgm:pt>
    <dgm:pt modelId="{82D445D1-3FE6-411F-94DC-6B4124D51301}" type="pres">
      <dgm:prSet presAssocID="{57903067-0DCD-4827-BB4D-12AF63ABAB93}" presName="childNode" presStyleLbl="node1" presStyleIdx="6" presStyleCnt="15">
        <dgm:presLayoutVars>
          <dgm:bulletEnabled val="1"/>
        </dgm:presLayoutVars>
      </dgm:prSet>
      <dgm:spPr/>
    </dgm:pt>
    <dgm:pt modelId="{BB198D67-0F6C-41BE-A94E-DC06F755978A}" type="pres">
      <dgm:prSet presAssocID="{57903067-0DCD-4827-BB4D-12AF63ABAB93}" presName="aSpace2" presStyleCnt="0"/>
      <dgm:spPr/>
    </dgm:pt>
    <dgm:pt modelId="{B1CDDE53-3C64-4DCC-9B6C-C6F145130CE2}" type="pres">
      <dgm:prSet presAssocID="{8C6FD4B0-9B58-4DCB-9AAA-C0406B1E33FD}" presName="childNode" presStyleLbl="node1" presStyleIdx="7" presStyleCnt="15">
        <dgm:presLayoutVars>
          <dgm:bulletEnabled val="1"/>
        </dgm:presLayoutVars>
      </dgm:prSet>
      <dgm:spPr/>
    </dgm:pt>
    <dgm:pt modelId="{C6EFA94D-4080-4200-A783-59318D01DEAE}" type="pres">
      <dgm:prSet presAssocID="{8C6FD4B0-9B58-4DCB-9AAA-C0406B1E33FD}" presName="aSpace2" presStyleCnt="0"/>
      <dgm:spPr/>
    </dgm:pt>
    <dgm:pt modelId="{13BE1291-8AC9-49E1-A37F-62C9F0E4760E}" type="pres">
      <dgm:prSet presAssocID="{BA2C68DE-A806-4AB3-8CD4-B5264EDB627C}" presName="childNode" presStyleLbl="node1" presStyleIdx="8" presStyleCnt="15">
        <dgm:presLayoutVars>
          <dgm:bulletEnabled val="1"/>
        </dgm:presLayoutVars>
      </dgm:prSet>
      <dgm:spPr/>
    </dgm:pt>
    <dgm:pt modelId="{5BF9E59F-9E7E-4B3C-ACE6-C5D8BB3AFB63}" type="pres">
      <dgm:prSet presAssocID="{03865548-870C-4AC3-B92C-28C7A6CF1356}" presName="aSpace" presStyleCnt="0"/>
      <dgm:spPr/>
    </dgm:pt>
    <dgm:pt modelId="{0FE5B485-9989-45A9-82EF-BB39EA459911}" type="pres">
      <dgm:prSet presAssocID="{E7B07AD7-812F-4C4C-A8D7-F7191D1E5424}" presName="compNode" presStyleCnt="0"/>
      <dgm:spPr/>
    </dgm:pt>
    <dgm:pt modelId="{B155E039-E554-4A02-9118-F8C2B75FA57D}" type="pres">
      <dgm:prSet presAssocID="{E7B07AD7-812F-4C4C-A8D7-F7191D1E5424}" presName="aNode" presStyleLbl="bgShp" presStyleIdx="3" presStyleCnt="5"/>
      <dgm:spPr/>
    </dgm:pt>
    <dgm:pt modelId="{F5A96DAD-DEFB-4330-B34C-039B3F2867CD}" type="pres">
      <dgm:prSet presAssocID="{E7B07AD7-812F-4C4C-A8D7-F7191D1E5424}" presName="textNode" presStyleLbl="bgShp" presStyleIdx="3" presStyleCnt="5"/>
      <dgm:spPr/>
    </dgm:pt>
    <dgm:pt modelId="{A7BF739C-34BE-4070-892C-38FBDBA97149}" type="pres">
      <dgm:prSet presAssocID="{E7B07AD7-812F-4C4C-A8D7-F7191D1E5424}" presName="compChildNode" presStyleCnt="0"/>
      <dgm:spPr/>
    </dgm:pt>
    <dgm:pt modelId="{DBF338BB-5A5F-4B80-8B8B-DCA5886F9AA6}" type="pres">
      <dgm:prSet presAssocID="{E7B07AD7-812F-4C4C-A8D7-F7191D1E5424}" presName="theInnerList" presStyleCnt="0"/>
      <dgm:spPr/>
    </dgm:pt>
    <dgm:pt modelId="{37F4202D-3401-4824-8A58-DFEC1225FA8A}" type="pres">
      <dgm:prSet presAssocID="{714E4E78-C737-4170-BE54-43A06C747116}" presName="childNode" presStyleLbl="node1" presStyleIdx="9" presStyleCnt="15">
        <dgm:presLayoutVars>
          <dgm:bulletEnabled val="1"/>
        </dgm:presLayoutVars>
      </dgm:prSet>
      <dgm:spPr/>
    </dgm:pt>
    <dgm:pt modelId="{F30F6ECD-1870-4772-A241-7519745E1DF6}" type="pres">
      <dgm:prSet presAssocID="{714E4E78-C737-4170-BE54-43A06C747116}" presName="aSpace2" presStyleCnt="0"/>
      <dgm:spPr/>
    </dgm:pt>
    <dgm:pt modelId="{83D8DE25-CFFB-4759-81A9-63CDB599ED5D}" type="pres">
      <dgm:prSet presAssocID="{8CB5FE08-D8AF-4FD3-89E8-818302B7DB5F}" presName="childNode" presStyleLbl="node1" presStyleIdx="10" presStyleCnt="15">
        <dgm:presLayoutVars>
          <dgm:bulletEnabled val="1"/>
        </dgm:presLayoutVars>
      </dgm:prSet>
      <dgm:spPr/>
    </dgm:pt>
    <dgm:pt modelId="{49F4E5FF-D002-4C70-93CC-D01DD1CEC803}" type="pres">
      <dgm:prSet presAssocID="{8CB5FE08-D8AF-4FD3-89E8-818302B7DB5F}" presName="aSpace2" presStyleCnt="0"/>
      <dgm:spPr/>
    </dgm:pt>
    <dgm:pt modelId="{EC6BF0A7-B642-431E-9AE9-36E3047C9270}" type="pres">
      <dgm:prSet presAssocID="{349C8F00-3542-4CAC-A98B-8B618C8F6D4A}" presName="childNode" presStyleLbl="node1" presStyleIdx="11" presStyleCnt="15">
        <dgm:presLayoutVars>
          <dgm:bulletEnabled val="1"/>
        </dgm:presLayoutVars>
      </dgm:prSet>
      <dgm:spPr/>
    </dgm:pt>
    <dgm:pt modelId="{ED776C41-81F6-484B-A58E-7A634FD71D62}" type="pres">
      <dgm:prSet presAssocID="{E7B07AD7-812F-4C4C-A8D7-F7191D1E5424}" presName="aSpace" presStyleCnt="0"/>
      <dgm:spPr/>
    </dgm:pt>
    <dgm:pt modelId="{8C50D986-DE92-44B6-BB76-EC5D2FB1F6C9}" type="pres">
      <dgm:prSet presAssocID="{6EE8CD26-854B-45F7-B042-DA5D13A6BDBE}" presName="compNode" presStyleCnt="0"/>
      <dgm:spPr/>
    </dgm:pt>
    <dgm:pt modelId="{E1F8DFA4-B068-4DBA-A5E6-9592B1F33A35}" type="pres">
      <dgm:prSet presAssocID="{6EE8CD26-854B-45F7-B042-DA5D13A6BDBE}" presName="aNode" presStyleLbl="bgShp" presStyleIdx="4" presStyleCnt="5"/>
      <dgm:spPr/>
    </dgm:pt>
    <dgm:pt modelId="{AB83C611-E15B-4B40-870A-2F493232F44B}" type="pres">
      <dgm:prSet presAssocID="{6EE8CD26-854B-45F7-B042-DA5D13A6BDBE}" presName="textNode" presStyleLbl="bgShp" presStyleIdx="4" presStyleCnt="5"/>
      <dgm:spPr/>
    </dgm:pt>
    <dgm:pt modelId="{1B9FB229-9C68-49B3-AE48-1BF744407FE7}" type="pres">
      <dgm:prSet presAssocID="{6EE8CD26-854B-45F7-B042-DA5D13A6BDBE}" presName="compChildNode" presStyleCnt="0"/>
      <dgm:spPr/>
    </dgm:pt>
    <dgm:pt modelId="{44C1B4A6-4155-4D11-AADE-4FA539152EDC}" type="pres">
      <dgm:prSet presAssocID="{6EE8CD26-854B-45F7-B042-DA5D13A6BDBE}" presName="theInnerList" presStyleCnt="0"/>
      <dgm:spPr/>
    </dgm:pt>
    <dgm:pt modelId="{078A74E2-0294-4466-9E16-0B14CE111928}" type="pres">
      <dgm:prSet presAssocID="{6B62672E-47F5-47D2-821E-42F3EEA308F0}" presName="childNode" presStyleLbl="node1" presStyleIdx="12" presStyleCnt="15">
        <dgm:presLayoutVars>
          <dgm:bulletEnabled val="1"/>
        </dgm:presLayoutVars>
      </dgm:prSet>
      <dgm:spPr/>
    </dgm:pt>
    <dgm:pt modelId="{A7607303-39AC-4E98-A8B8-CD78E2B74A3C}" type="pres">
      <dgm:prSet presAssocID="{6B62672E-47F5-47D2-821E-42F3EEA308F0}" presName="aSpace2" presStyleCnt="0"/>
      <dgm:spPr/>
    </dgm:pt>
    <dgm:pt modelId="{6597AB9A-BFD7-408C-A71E-E4C922717803}" type="pres">
      <dgm:prSet presAssocID="{DD276FF8-1FF5-4FDD-B75E-1FC1FBDCB167}" presName="childNode" presStyleLbl="node1" presStyleIdx="13" presStyleCnt="15">
        <dgm:presLayoutVars>
          <dgm:bulletEnabled val="1"/>
        </dgm:presLayoutVars>
      </dgm:prSet>
      <dgm:spPr/>
    </dgm:pt>
    <dgm:pt modelId="{F72EF22C-8C00-48DF-AF09-0D3AB63F0CCB}" type="pres">
      <dgm:prSet presAssocID="{DD276FF8-1FF5-4FDD-B75E-1FC1FBDCB167}" presName="aSpace2" presStyleCnt="0"/>
      <dgm:spPr/>
    </dgm:pt>
    <dgm:pt modelId="{50535758-494D-4C49-BEAF-2091D11D3350}" type="pres">
      <dgm:prSet presAssocID="{7573F903-8D34-4983-B729-1B2994B54897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4B748E03-635F-49A6-B641-5B9ABEA08107}" type="presOf" srcId="{8C6FD4B0-9B58-4DCB-9AAA-C0406B1E33FD}" destId="{B1CDDE53-3C64-4DCC-9B6C-C6F145130CE2}" srcOrd="0" destOrd="0" presId="urn:microsoft.com/office/officeart/2005/8/layout/lProcess2"/>
    <dgm:cxn modelId="{EAE91D0A-AB3B-4450-9C5F-D188FCFD4EB8}" srcId="{CBB50B93-26F7-4AD5-A2C8-70970DB84D37}" destId="{6E603CF7-9F69-4CF2-806D-A13FA6CA59B7}" srcOrd="0" destOrd="0" parTransId="{FFF4D266-F6C9-42A9-98E9-E7D96415CCBB}" sibTransId="{9582EF79-25E8-459F-AE96-0036718E977B}"/>
    <dgm:cxn modelId="{F9B54015-F47B-43E6-95F1-FAEC404E91E8}" type="presOf" srcId="{DD276FF8-1FF5-4FDD-B75E-1FC1FBDCB167}" destId="{6597AB9A-BFD7-408C-A71E-E4C922717803}" srcOrd="0" destOrd="0" presId="urn:microsoft.com/office/officeart/2005/8/layout/lProcess2"/>
    <dgm:cxn modelId="{16CD3F1C-A0AE-44A5-A636-D76670B74A05}" type="presOf" srcId="{A7AE242A-AE32-4591-8A2E-1330C0FF3C98}" destId="{264EB982-BC16-4E69-9D24-9EABDC229CA5}" srcOrd="1" destOrd="0" presId="urn:microsoft.com/office/officeart/2005/8/layout/lProcess2"/>
    <dgm:cxn modelId="{449A881E-AEC4-4BC6-989D-0361F58AD22B}" type="presOf" srcId="{714E4E78-C737-4170-BE54-43A06C747116}" destId="{37F4202D-3401-4824-8A58-DFEC1225FA8A}" srcOrd="0" destOrd="0" presId="urn:microsoft.com/office/officeart/2005/8/layout/lProcess2"/>
    <dgm:cxn modelId="{0A8E5031-4693-40A2-8553-C12DD1BF33FE}" type="presOf" srcId="{E7B07AD7-812F-4C4C-A8D7-F7191D1E5424}" destId="{F5A96DAD-DEFB-4330-B34C-039B3F2867CD}" srcOrd="1" destOrd="0" presId="urn:microsoft.com/office/officeart/2005/8/layout/lProcess2"/>
    <dgm:cxn modelId="{80D44840-7A22-472E-93C5-7E5F5AE3B7F7}" srcId="{CBB50B93-26F7-4AD5-A2C8-70970DB84D37}" destId="{6EE8CD26-854B-45F7-B042-DA5D13A6BDBE}" srcOrd="4" destOrd="0" parTransId="{A9734772-101A-4103-9689-C3B246A5C686}" sibTransId="{3A03624A-36B2-4498-9BE6-615CBA825F6F}"/>
    <dgm:cxn modelId="{9B75555B-4C53-4791-BF4D-1A47D7EF0922}" srcId="{03865548-870C-4AC3-B92C-28C7A6CF1356}" destId="{BA2C68DE-A806-4AB3-8CD4-B5264EDB627C}" srcOrd="2" destOrd="0" parTransId="{5E5DA987-D599-483C-999A-1439E47665A7}" sibTransId="{17722C3A-D58D-4878-96E4-63F1497F7B57}"/>
    <dgm:cxn modelId="{9B0E1D45-EBC3-41C6-A5E9-B0A5B0BBEDAC}" type="presOf" srcId="{8CB5FE08-D8AF-4FD3-89E8-818302B7DB5F}" destId="{83D8DE25-CFFB-4759-81A9-63CDB599ED5D}" srcOrd="0" destOrd="0" presId="urn:microsoft.com/office/officeart/2005/8/layout/lProcess2"/>
    <dgm:cxn modelId="{471F4C46-33C5-43B1-965A-4BF9D159A3CD}" srcId="{6E603CF7-9F69-4CF2-806D-A13FA6CA59B7}" destId="{583D40FD-85FB-4CEC-989F-AECC7944A57A}" srcOrd="0" destOrd="0" parTransId="{5C3FE825-9795-4D04-B9C1-4D5E761C9F52}" sibTransId="{EFEE99A9-42BE-4CF6-B84C-92D4FC77640F}"/>
    <dgm:cxn modelId="{B5B75C47-70C4-437E-AA61-870F3B632295}" type="presOf" srcId="{BA2C68DE-A806-4AB3-8CD4-B5264EDB627C}" destId="{13BE1291-8AC9-49E1-A37F-62C9F0E4760E}" srcOrd="0" destOrd="0" presId="urn:microsoft.com/office/officeart/2005/8/layout/lProcess2"/>
    <dgm:cxn modelId="{E8AAA04B-5095-4FE3-8CDC-44D97DED05F3}" type="presOf" srcId="{349C8F00-3542-4CAC-A98B-8B618C8F6D4A}" destId="{EC6BF0A7-B642-431E-9AE9-36E3047C9270}" srcOrd="0" destOrd="0" presId="urn:microsoft.com/office/officeart/2005/8/layout/lProcess2"/>
    <dgm:cxn modelId="{E667E66D-558B-4C9E-AD9B-07ADE9515894}" srcId="{6EE8CD26-854B-45F7-B042-DA5D13A6BDBE}" destId="{6B62672E-47F5-47D2-821E-42F3EEA308F0}" srcOrd="0" destOrd="0" parTransId="{38368178-B02F-4D69-B753-5810C82B7465}" sibTransId="{7A9E7B6B-EF94-46D0-9C1E-7E00D766961E}"/>
    <dgm:cxn modelId="{74E5196E-97F6-4A90-8CB8-0CEABCED001E}" type="presOf" srcId="{CBB50B93-26F7-4AD5-A2C8-70970DB84D37}" destId="{8C08E507-A6A2-4741-9344-B156F6BCF1DC}" srcOrd="0" destOrd="0" presId="urn:microsoft.com/office/officeart/2005/8/layout/lProcess2"/>
    <dgm:cxn modelId="{919D334E-3D01-4F03-BE6F-A484DAC85FB0}" type="presOf" srcId="{A7AE242A-AE32-4591-8A2E-1330C0FF3C98}" destId="{73D4A509-4EBD-4A28-A1CC-01372BEADE03}" srcOrd="0" destOrd="0" presId="urn:microsoft.com/office/officeart/2005/8/layout/lProcess2"/>
    <dgm:cxn modelId="{11F7106F-F38B-40E5-888C-66FCAA28B597}" type="presOf" srcId="{6B62672E-47F5-47D2-821E-42F3EEA308F0}" destId="{078A74E2-0294-4466-9E16-0B14CE111928}" srcOrd="0" destOrd="0" presId="urn:microsoft.com/office/officeart/2005/8/layout/lProcess2"/>
    <dgm:cxn modelId="{F9D25273-A2AF-4652-92C0-A7DBAD8AA765}" srcId="{E7B07AD7-812F-4C4C-A8D7-F7191D1E5424}" destId="{349C8F00-3542-4CAC-A98B-8B618C8F6D4A}" srcOrd="2" destOrd="0" parTransId="{803032AF-3733-438A-9497-FAE3C856C0E7}" sibTransId="{DF458D6B-40D9-4D1F-8DD8-8D4E33C5E18F}"/>
    <dgm:cxn modelId="{C9DB4954-A4F2-475D-990C-EA3E84C1E459}" type="presOf" srcId="{6EE8CD26-854B-45F7-B042-DA5D13A6BDBE}" destId="{E1F8DFA4-B068-4DBA-A5E6-9592B1F33A35}" srcOrd="0" destOrd="0" presId="urn:microsoft.com/office/officeart/2005/8/layout/lProcess2"/>
    <dgm:cxn modelId="{0D444E74-20DD-4BD5-9737-0BA0B7AEB374}" srcId="{6E603CF7-9F69-4CF2-806D-A13FA6CA59B7}" destId="{87F76F89-9928-4193-8F40-C24CBAC504C5}" srcOrd="1" destOrd="0" parTransId="{32A19E1C-2D60-4065-A8D5-FC421ACE0205}" sibTransId="{C17F0350-88B8-44B9-BC8A-C1AEB68D74AB}"/>
    <dgm:cxn modelId="{2584CC76-A9B8-4CF3-AF2B-24D7043348E7}" type="presOf" srcId="{C0E54C86-BEF8-4588-BA72-2F91ABFB1CD4}" destId="{460A3332-E0CE-497F-871B-B74F9BB0F9DB}" srcOrd="0" destOrd="0" presId="urn:microsoft.com/office/officeart/2005/8/layout/lProcess2"/>
    <dgm:cxn modelId="{8B33E457-AFE1-4FF5-9894-65F1D8C78D86}" type="presOf" srcId="{E7B07AD7-812F-4C4C-A8D7-F7191D1E5424}" destId="{B155E039-E554-4A02-9118-F8C2B75FA57D}" srcOrd="0" destOrd="0" presId="urn:microsoft.com/office/officeart/2005/8/layout/lProcess2"/>
    <dgm:cxn modelId="{CD457159-90EB-4ECF-8E60-D7225FA0662A}" srcId="{E7B07AD7-812F-4C4C-A8D7-F7191D1E5424}" destId="{714E4E78-C737-4170-BE54-43A06C747116}" srcOrd="0" destOrd="0" parTransId="{5E0CFA94-C3A2-452A-8CFB-20F7F2374D2C}" sibTransId="{7552E8A0-BFB9-45E0-9D23-DBCDAF1376C3}"/>
    <dgm:cxn modelId="{9DCD2D7A-CE56-4D81-B8C5-AEE635AA9F3F}" type="presOf" srcId="{6E603CF7-9F69-4CF2-806D-A13FA6CA59B7}" destId="{81FE0E83-C24B-42A7-ADAF-51CB4FB23E63}" srcOrd="1" destOrd="0" presId="urn:microsoft.com/office/officeart/2005/8/layout/lProcess2"/>
    <dgm:cxn modelId="{227E397D-CA87-4401-97E5-E09DC8878C43}" type="presOf" srcId="{6E603CF7-9F69-4CF2-806D-A13FA6CA59B7}" destId="{35CBED7E-76CA-402B-9046-51ED4B5B7486}" srcOrd="0" destOrd="0" presId="urn:microsoft.com/office/officeart/2005/8/layout/lProcess2"/>
    <dgm:cxn modelId="{70313E84-8E66-4181-A760-5DC4FACB94C5}" srcId="{CBB50B93-26F7-4AD5-A2C8-70970DB84D37}" destId="{E7B07AD7-812F-4C4C-A8D7-F7191D1E5424}" srcOrd="3" destOrd="0" parTransId="{6444FE09-A286-4E08-8F3B-BA35EED8D34D}" sibTransId="{CB04DD0D-32F9-4046-AC52-F3A5855F7123}"/>
    <dgm:cxn modelId="{0A092393-DC4B-4316-B451-B0986144B1C6}" type="presOf" srcId="{03865548-870C-4AC3-B92C-28C7A6CF1356}" destId="{9ED377C5-1B8C-427E-A547-6C478AB0F491}" srcOrd="0" destOrd="0" presId="urn:microsoft.com/office/officeart/2005/8/layout/lProcess2"/>
    <dgm:cxn modelId="{1DC80296-ED90-46E7-B633-FF70D28E91B7}" type="presOf" srcId="{6EE8CD26-854B-45F7-B042-DA5D13A6BDBE}" destId="{AB83C611-E15B-4B40-870A-2F493232F44B}" srcOrd="1" destOrd="0" presId="urn:microsoft.com/office/officeart/2005/8/layout/lProcess2"/>
    <dgm:cxn modelId="{2D416E9C-9793-453D-8878-B642A901A1D8}" type="presOf" srcId="{03865548-870C-4AC3-B92C-28C7A6CF1356}" destId="{68C1ABD5-2466-4007-A83A-1EE83624F01F}" srcOrd="1" destOrd="0" presId="urn:microsoft.com/office/officeart/2005/8/layout/lProcess2"/>
    <dgm:cxn modelId="{C4CE949E-7CC0-4C34-A9CD-85422F5FA25F}" srcId="{CBB50B93-26F7-4AD5-A2C8-70970DB84D37}" destId="{03865548-870C-4AC3-B92C-28C7A6CF1356}" srcOrd="2" destOrd="0" parTransId="{85F6D172-BD14-4D1F-B888-FA6C825D1441}" sibTransId="{7B4A8283-5945-4D0E-8D46-8BD3FD884DC8}"/>
    <dgm:cxn modelId="{209AE3A9-F471-43FF-BFCF-13E81F7578F0}" srcId="{A7AE242A-AE32-4591-8A2E-1330C0FF3C98}" destId="{72F06888-CFB3-43B6-9399-5241472CC158}" srcOrd="2" destOrd="0" parTransId="{3DCB9162-8D1A-4E57-9FC4-E6143F4D21F4}" sibTransId="{6BF0786D-C9BA-4931-B723-F8DC95BD6D0F}"/>
    <dgm:cxn modelId="{A97BC3B6-9E7C-4E06-B23C-3E5C2B0E93C3}" srcId="{E7B07AD7-812F-4C4C-A8D7-F7191D1E5424}" destId="{8CB5FE08-D8AF-4FD3-89E8-818302B7DB5F}" srcOrd="1" destOrd="0" parTransId="{AD31AA25-1EBC-495F-B976-73A70952D304}" sibTransId="{558E3714-5CBE-42F4-B358-E5E39A3C3B6B}"/>
    <dgm:cxn modelId="{C057FAB6-571B-4D8A-AC3D-CF297A4F95F5}" srcId="{CBB50B93-26F7-4AD5-A2C8-70970DB84D37}" destId="{A7AE242A-AE32-4591-8A2E-1330C0FF3C98}" srcOrd="1" destOrd="0" parTransId="{2CFABF1F-A727-48BD-9388-5B39F8199CB0}" sibTransId="{E8449170-C39A-4ED9-8091-C0F30BE4770A}"/>
    <dgm:cxn modelId="{1C1E4ABA-1B80-448D-B9B8-EBD0BF459498}" srcId="{6EE8CD26-854B-45F7-B042-DA5D13A6BDBE}" destId="{7573F903-8D34-4983-B729-1B2994B54897}" srcOrd="2" destOrd="0" parTransId="{70F60F03-93E4-433F-92C1-1DAA76F31642}" sibTransId="{0C075C2A-4731-450E-A2EF-61790C8F091D}"/>
    <dgm:cxn modelId="{E034D5BE-EF53-4C4D-9DC2-E5AF98B317E1}" type="presOf" srcId="{583D40FD-85FB-4CEC-989F-AECC7944A57A}" destId="{A5ACB3A1-7B6C-4143-8A74-42A1D1059255}" srcOrd="0" destOrd="0" presId="urn:microsoft.com/office/officeart/2005/8/layout/lProcess2"/>
    <dgm:cxn modelId="{018617C2-AD6E-47D0-B5BE-DBDB73CF763B}" type="presOf" srcId="{A5D05051-383B-4DB7-8759-BC9BF8C43C53}" destId="{F04924A4-CED7-4BEE-ABEA-05612B07E8D4}" srcOrd="0" destOrd="0" presId="urn:microsoft.com/office/officeart/2005/8/layout/lProcess2"/>
    <dgm:cxn modelId="{68A31FC4-00F4-411B-9337-8DC0DC023099}" type="presOf" srcId="{AEDFF7B5-CD32-4858-B3F5-293785CC81EA}" destId="{6492C5BB-EAF6-45D4-BA5D-A5172F50D9C0}" srcOrd="0" destOrd="0" presId="urn:microsoft.com/office/officeart/2005/8/layout/lProcess2"/>
    <dgm:cxn modelId="{29CA60CA-1D0C-4986-B24D-4DA75257B434}" srcId="{A7AE242A-AE32-4591-8A2E-1330C0FF3C98}" destId="{AEDFF7B5-CD32-4858-B3F5-293785CC81EA}" srcOrd="1" destOrd="0" parTransId="{891FDCD5-726C-46F7-9372-7CBDB0DDDB76}" sibTransId="{0C3AC98B-40CA-4446-B9CA-32F1C08B1A49}"/>
    <dgm:cxn modelId="{2D6B67CF-F178-4CEF-9696-B964562FEBCF}" srcId="{6E603CF7-9F69-4CF2-806D-A13FA6CA59B7}" destId="{A5D05051-383B-4DB7-8759-BC9BF8C43C53}" srcOrd="2" destOrd="0" parTransId="{53F066AC-D680-43AA-A0ED-0D8A6DAE6C96}" sibTransId="{4E28FC0B-8D50-4E36-937B-E888071B6384}"/>
    <dgm:cxn modelId="{A06C0FD5-8EE4-4859-9A61-5DF92AA66EFE}" type="presOf" srcId="{57903067-0DCD-4827-BB4D-12AF63ABAB93}" destId="{82D445D1-3FE6-411F-94DC-6B4124D51301}" srcOrd="0" destOrd="0" presId="urn:microsoft.com/office/officeart/2005/8/layout/lProcess2"/>
    <dgm:cxn modelId="{B49D7DD8-B7C5-4CF8-BF87-206F9A20FA0F}" srcId="{03865548-870C-4AC3-B92C-28C7A6CF1356}" destId="{57903067-0DCD-4827-BB4D-12AF63ABAB93}" srcOrd="0" destOrd="0" parTransId="{C3A35174-9646-4B56-BD01-96D7D7EB9BEE}" sibTransId="{02EA609E-6B0D-438E-82A6-0BBB2A23FA61}"/>
    <dgm:cxn modelId="{0F3467DB-D2EF-42C7-A9F1-05313F9B8C02}" srcId="{03865548-870C-4AC3-B92C-28C7A6CF1356}" destId="{8C6FD4B0-9B58-4DCB-9AAA-C0406B1E33FD}" srcOrd="1" destOrd="0" parTransId="{AE3B789F-2387-4A28-8D69-184D9EE56167}" sibTransId="{6E343AE4-2035-4026-BDB1-1DC8532423F1}"/>
    <dgm:cxn modelId="{E79B0BE8-DB69-4B34-8434-C6154E8A7C39}" type="presOf" srcId="{7573F903-8D34-4983-B729-1B2994B54897}" destId="{50535758-494D-4C49-BEAF-2091D11D3350}" srcOrd="0" destOrd="0" presId="urn:microsoft.com/office/officeart/2005/8/layout/lProcess2"/>
    <dgm:cxn modelId="{3FE33CEA-44DB-4A15-940D-AF4F9F5DC5D2}" type="presOf" srcId="{87F76F89-9928-4193-8F40-C24CBAC504C5}" destId="{CBA684B4-5448-4943-A976-A29156D8F773}" srcOrd="0" destOrd="0" presId="urn:microsoft.com/office/officeart/2005/8/layout/lProcess2"/>
    <dgm:cxn modelId="{1A4692F2-A619-471D-8C13-D0405BC34E46}" srcId="{A7AE242A-AE32-4591-8A2E-1330C0FF3C98}" destId="{C0E54C86-BEF8-4588-BA72-2F91ABFB1CD4}" srcOrd="0" destOrd="0" parTransId="{3B4E536F-D0F5-40D4-A4BE-774C887D7FAE}" sibTransId="{A383FB14-7516-40D4-96E4-5F6954AC1DC6}"/>
    <dgm:cxn modelId="{7E66A1F9-671A-46DD-BB93-4AAF07860B43}" srcId="{6EE8CD26-854B-45F7-B042-DA5D13A6BDBE}" destId="{DD276FF8-1FF5-4FDD-B75E-1FC1FBDCB167}" srcOrd="1" destOrd="0" parTransId="{8EF32B3E-9DD6-467D-B448-B2B179263F18}" sibTransId="{D4071E81-FCC6-4470-90D6-15646F9D2175}"/>
    <dgm:cxn modelId="{948B7EFB-B373-4CE7-A458-38270769B9ED}" type="presOf" srcId="{72F06888-CFB3-43B6-9399-5241472CC158}" destId="{1665F1A2-EDFF-4C63-B62A-2A5A71EE9BC3}" srcOrd="0" destOrd="0" presId="urn:microsoft.com/office/officeart/2005/8/layout/lProcess2"/>
    <dgm:cxn modelId="{52D2997A-EBFE-4B98-A707-96185CFD2AEB}" type="presParOf" srcId="{8C08E507-A6A2-4741-9344-B156F6BCF1DC}" destId="{45827D44-EC9C-46C1-B736-A14084BFAFF3}" srcOrd="0" destOrd="0" presId="urn:microsoft.com/office/officeart/2005/8/layout/lProcess2"/>
    <dgm:cxn modelId="{A8F206EB-A3C0-4BA9-9621-425AAA9ADE14}" type="presParOf" srcId="{45827D44-EC9C-46C1-B736-A14084BFAFF3}" destId="{35CBED7E-76CA-402B-9046-51ED4B5B7486}" srcOrd="0" destOrd="0" presId="urn:microsoft.com/office/officeart/2005/8/layout/lProcess2"/>
    <dgm:cxn modelId="{4DAE061F-143B-499D-AAE4-0530D60DE88E}" type="presParOf" srcId="{45827D44-EC9C-46C1-B736-A14084BFAFF3}" destId="{81FE0E83-C24B-42A7-ADAF-51CB4FB23E63}" srcOrd="1" destOrd="0" presId="urn:microsoft.com/office/officeart/2005/8/layout/lProcess2"/>
    <dgm:cxn modelId="{564627C8-0A58-461B-8165-BCB698F7A474}" type="presParOf" srcId="{45827D44-EC9C-46C1-B736-A14084BFAFF3}" destId="{9EED24F7-086F-4153-BB64-B68EC39319EE}" srcOrd="2" destOrd="0" presId="urn:microsoft.com/office/officeart/2005/8/layout/lProcess2"/>
    <dgm:cxn modelId="{4ECAFDF9-B0B7-4F24-B82E-7215D378EE42}" type="presParOf" srcId="{9EED24F7-086F-4153-BB64-B68EC39319EE}" destId="{5AA5139D-A3EB-4A23-9A82-E5EFA72BB4B9}" srcOrd="0" destOrd="0" presId="urn:microsoft.com/office/officeart/2005/8/layout/lProcess2"/>
    <dgm:cxn modelId="{7B84B908-BBF7-4A56-BDBE-1397C0DAAA13}" type="presParOf" srcId="{5AA5139D-A3EB-4A23-9A82-E5EFA72BB4B9}" destId="{A5ACB3A1-7B6C-4143-8A74-42A1D1059255}" srcOrd="0" destOrd="0" presId="urn:microsoft.com/office/officeart/2005/8/layout/lProcess2"/>
    <dgm:cxn modelId="{71E36737-4492-4BCA-8D6E-7A32EE81AB6C}" type="presParOf" srcId="{5AA5139D-A3EB-4A23-9A82-E5EFA72BB4B9}" destId="{DD879E22-0ABD-4DF0-B732-B77BF6FC21DD}" srcOrd="1" destOrd="0" presId="urn:microsoft.com/office/officeart/2005/8/layout/lProcess2"/>
    <dgm:cxn modelId="{92923F6C-77C1-4AC5-8943-904304354EE5}" type="presParOf" srcId="{5AA5139D-A3EB-4A23-9A82-E5EFA72BB4B9}" destId="{CBA684B4-5448-4943-A976-A29156D8F773}" srcOrd="2" destOrd="0" presId="urn:microsoft.com/office/officeart/2005/8/layout/lProcess2"/>
    <dgm:cxn modelId="{B8F54456-E92D-40B7-BB5E-04D35B8743D9}" type="presParOf" srcId="{5AA5139D-A3EB-4A23-9A82-E5EFA72BB4B9}" destId="{3FF9FE5D-CB76-44C9-B96F-2056D660A104}" srcOrd="3" destOrd="0" presId="urn:microsoft.com/office/officeart/2005/8/layout/lProcess2"/>
    <dgm:cxn modelId="{33FD35EF-E475-41E7-B5C5-BAABC04557F2}" type="presParOf" srcId="{5AA5139D-A3EB-4A23-9A82-E5EFA72BB4B9}" destId="{F04924A4-CED7-4BEE-ABEA-05612B07E8D4}" srcOrd="4" destOrd="0" presId="urn:microsoft.com/office/officeart/2005/8/layout/lProcess2"/>
    <dgm:cxn modelId="{34FACFBB-CE41-4C0E-A0AC-9D837CADB7DE}" type="presParOf" srcId="{8C08E507-A6A2-4741-9344-B156F6BCF1DC}" destId="{6BD61D02-06F5-4397-8E34-759F12827EB9}" srcOrd="1" destOrd="0" presId="urn:microsoft.com/office/officeart/2005/8/layout/lProcess2"/>
    <dgm:cxn modelId="{30644D08-8681-44B5-96BA-E62CBBC4B36B}" type="presParOf" srcId="{8C08E507-A6A2-4741-9344-B156F6BCF1DC}" destId="{49E53296-60EA-4E42-93E9-A0FF930924B2}" srcOrd="2" destOrd="0" presId="urn:microsoft.com/office/officeart/2005/8/layout/lProcess2"/>
    <dgm:cxn modelId="{D9B5297E-315E-41FC-9CD5-E3D0FA0BD954}" type="presParOf" srcId="{49E53296-60EA-4E42-93E9-A0FF930924B2}" destId="{73D4A509-4EBD-4A28-A1CC-01372BEADE03}" srcOrd="0" destOrd="0" presId="urn:microsoft.com/office/officeart/2005/8/layout/lProcess2"/>
    <dgm:cxn modelId="{EF76A42C-2033-4BAB-A424-78137D2A5F1D}" type="presParOf" srcId="{49E53296-60EA-4E42-93E9-A0FF930924B2}" destId="{264EB982-BC16-4E69-9D24-9EABDC229CA5}" srcOrd="1" destOrd="0" presId="urn:microsoft.com/office/officeart/2005/8/layout/lProcess2"/>
    <dgm:cxn modelId="{CD7B04A0-573C-4843-8509-F97EBBD5745B}" type="presParOf" srcId="{49E53296-60EA-4E42-93E9-A0FF930924B2}" destId="{2C56727F-4C4F-46AC-9A62-352B5289CF3B}" srcOrd="2" destOrd="0" presId="urn:microsoft.com/office/officeart/2005/8/layout/lProcess2"/>
    <dgm:cxn modelId="{77D05CCD-ED5D-45EE-ABA2-3873ACC9D48C}" type="presParOf" srcId="{2C56727F-4C4F-46AC-9A62-352B5289CF3B}" destId="{3A4ED9BE-BDDA-4FB9-B83E-C31409C1D2CC}" srcOrd="0" destOrd="0" presId="urn:microsoft.com/office/officeart/2005/8/layout/lProcess2"/>
    <dgm:cxn modelId="{98632A56-9B3C-4F89-A428-5D54CB159E3A}" type="presParOf" srcId="{3A4ED9BE-BDDA-4FB9-B83E-C31409C1D2CC}" destId="{460A3332-E0CE-497F-871B-B74F9BB0F9DB}" srcOrd="0" destOrd="0" presId="urn:microsoft.com/office/officeart/2005/8/layout/lProcess2"/>
    <dgm:cxn modelId="{70C1D09F-DB81-4C32-A198-D82D29CA519D}" type="presParOf" srcId="{3A4ED9BE-BDDA-4FB9-B83E-C31409C1D2CC}" destId="{467DB22C-6C29-447F-873E-36CB08B1F9A3}" srcOrd="1" destOrd="0" presId="urn:microsoft.com/office/officeart/2005/8/layout/lProcess2"/>
    <dgm:cxn modelId="{D18A08AF-8AA2-4F03-94AE-34CE7894CA6F}" type="presParOf" srcId="{3A4ED9BE-BDDA-4FB9-B83E-C31409C1D2CC}" destId="{6492C5BB-EAF6-45D4-BA5D-A5172F50D9C0}" srcOrd="2" destOrd="0" presId="urn:microsoft.com/office/officeart/2005/8/layout/lProcess2"/>
    <dgm:cxn modelId="{1E3A87CA-75BE-4703-9DFD-8851EC7477F3}" type="presParOf" srcId="{3A4ED9BE-BDDA-4FB9-B83E-C31409C1D2CC}" destId="{17FFF1B5-9DC8-420C-9AF5-E2D4C3B56CE0}" srcOrd="3" destOrd="0" presId="urn:microsoft.com/office/officeart/2005/8/layout/lProcess2"/>
    <dgm:cxn modelId="{A709F7D8-CA40-425E-8465-D4322B972F4A}" type="presParOf" srcId="{3A4ED9BE-BDDA-4FB9-B83E-C31409C1D2CC}" destId="{1665F1A2-EDFF-4C63-B62A-2A5A71EE9BC3}" srcOrd="4" destOrd="0" presId="urn:microsoft.com/office/officeart/2005/8/layout/lProcess2"/>
    <dgm:cxn modelId="{A23AF14B-000F-43DF-95F6-5B3F697B3523}" type="presParOf" srcId="{8C08E507-A6A2-4741-9344-B156F6BCF1DC}" destId="{658112BA-56E5-471A-BD0F-55C6E1D3DC1F}" srcOrd="3" destOrd="0" presId="urn:microsoft.com/office/officeart/2005/8/layout/lProcess2"/>
    <dgm:cxn modelId="{09363B64-C02A-4A83-9160-B3A5D48D5B9E}" type="presParOf" srcId="{8C08E507-A6A2-4741-9344-B156F6BCF1DC}" destId="{13B412C7-4282-49BA-87E4-6B3027FE4D46}" srcOrd="4" destOrd="0" presId="urn:microsoft.com/office/officeart/2005/8/layout/lProcess2"/>
    <dgm:cxn modelId="{200087AC-9498-49F2-9BC1-C7980F892A95}" type="presParOf" srcId="{13B412C7-4282-49BA-87E4-6B3027FE4D46}" destId="{9ED377C5-1B8C-427E-A547-6C478AB0F491}" srcOrd="0" destOrd="0" presId="urn:microsoft.com/office/officeart/2005/8/layout/lProcess2"/>
    <dgm:cxn modelId="{8DE696EC-4287-42C9-A79A-82CF081AB9B3}" type="presParOf" srcId="{13B412C7-4282-49BA-87E4-6B3027FE4D46}" destId="{68C1ABD5-2466-4007-A83A-1EE83624F01F}" srcOrd="1" destOrd="0" presId="urn:microsoft.com/office/officeart/2005/8/layout/lProcess2"/>
    <dgm:cxn modelId="{A768F4AD-28F9-47F9-B66D-6B7EC5DF72A3}" type="presParOf" srcId="{13B412C7-4282-49BA-87E4-6B3027FE4D46}" destId="{9DD15511-F3C3-41A7-8AE5-E7F88DCD385E}" srcOrd="2" destOrd="0" presId="urn:microsoft.com/office/officeart/2005/8/layout/lProcess2"/>
    <dgm:cxn modelId="{50C46AB8-A9A3-448E-838D-6AB8A6F66D7A}" type="presParOf" srcId="{9DD15511-F3C3-41A7-8AE5-E7F88DCD385E}" destId="{1CFC9F7E-104D-445A-8B04-B0F9B5E290D2}" srcOrd="0" destOrd="0" presId="urn:microsoft.com/office/officeart/2005/8/layout/lProcess2"/>
    <dgm:cxn modelId="{5FCFB6B0-ED96-4CBE-BB1F-42CEC0A1693F}" type="presParOf" srcId="{1CFC9F7E-104D-445A-8B04-B0F9B5E290D2}" destId="{82D445D1-3FE6-411F-94DC-6B4124D51301}" srcOrd="0" destOrd="0" presId="urn:microsoft.com/office/officeart/2005/8/layout/lProcess2"/>
    <dgm:cxn modelId="{BBE8A8D8-8283-478E-BC64-F7CAC3743280}" type="presParOf" srcId="{1CFC9F7E-104D-445A-8B04-B0F9B5E290D2}" destId="{BB198D67-0F6C-41BE-A94E-DC06F755978A}" srcOrd="1" destOrd="0" presId="urn:microsoft.com/office/officeart/2005/8/layout/lProcess2"/>
    <dgm:cxn modelId="{1AA88D63-82FC-4D8C-8724-CD4E5D77F6EC}" type="presParOf" srcId="{1CFC9F7E-104D-445A-8B04-B0F9B5E290D2}" destId="{B1CDDE53-3C64-4DCC-9B6C-C6F145130CE2}" srcOrd="2" destOrd="0" presId="urn:microsoft.com/office/officeart/2005/8/layout/lProcess2"/>
    <dgm:cxn modelId="{33EAFD18-DC78-4241-90CE-3D8BEDE90FEC}" type="presParOf" srcId="{1CFC9F7E-104D-445A-8B04-B0F9B5E290D2}" destId="{C6EFA94D-4080-4200-A783-59318D01DEAE}" srcOrd="3" destOrd="0" presId="urn:microsoft.com/office/officeart/2005/8/layout/lProcess2"/>
    <dgm:cxn modelId="{2F063BD2-9C00-4910-A1AA-BF1A6C5360D2}" type="presParOf" srcId="{1CFC9F7E-104D-445A-8B04-B0F9B5E290D2}" destId="{13BE1291-8AC9-49E1-A37F-62C9F0E4760E}" srcOrd="4" destOrd="0" presId="urn:microsoft.com/office/officeart/2005/8/layout/lProcess2"/>
    <dgm:cxn modelId="{DE9FFC54-7DAA-4E5F-881C-6FB00DA89B87}" type="presParOf" srcId="{8C08E507-A6A2-4741-9344-B156F6BCF1DC}" destId="{5BF9E59F-9E7E-4B3C-ACE6-C5D8BB3AFB63}" srcOrd="5" destOrd="0" presId="urn:microsoft.com/office/officeart/2005/8/layout/lProcess2"/>
    <dgm:cxn modelId="{1E3B81DE-D8EA-4592-94DF-D7B784839E00}" type="presParOf" srcId="{8C08E507-A6A2-4741-9344-B156F6BCF1DC}" destId="{0FE5B485-9989-45A9-82EF-BB39EA459911}" srcOrd="6" destOrd="0" presId="urn:microsoft.com/office/officeart/2005/8/layout/lProcess2"/>
    <dgm:cxn modelId="{AB10A226-21CB-453A-9D86-0997147740B0}" type="presParOf" srcId="{0FE5B485-9989-45A9-82EF-BB39EA459911}" destId="{B155E039-E554-4A02-9118-F8C2B75FA57D}" srcOrd="0" destOrd="0" presId="urn:microsoft.com/office/officeart/2005/8/layout/lProcess2"/>
    <dgm:cxn modelId="{4A6E8400-2EF3-4560-9C25-4258F97CCE54}" type="presParOf" srcId="{0FE5B485-9989-45A9-82EF-BB39EA459911}" destId="{F5A96DAD-DEFB-4330-B34C-039B3F2867CD}" srcOrd="1" destOrd="0" presId="urn:microsoft.com/office/officeart/2005/8/layout/lProcess2"/>
    <dgm:cxn modelId="{D2CE6990-25A2-461B-AF54-7AECCB3A052C}" type="presParOf" srcId="{0FE5B485-9989-45A9-82EF-BB39EA459911}" destId="{A7BF739C-34BE-4070-892C-38FBDBA97149}" srcOrd="2" destOrd="0" presId="urn:microsoft.com/office/officeart/2005/8/layout/lProcess2"/>
    <dgm:cxn modelId="{ED9E0CF4-9C54-4FF8-8F96-8D102B2F2F67}" type="presParOf" srcId="{A7BF739C-34BE-4070-892C-38FBDBA97149}" destId="{DBF338BB-5A5F-4B80-8B8B-DCA5886F9AA6}" srcOrd="0" destOrd="0" presId="urn:microsoft.com/office/officeart/2005/8/layout/lProcess2"/>
    <dgm:cxn modelId="{8E7A59A4-298C-46D8-9E76-641E1C3EEA42}" type="presParOf" srcId="{DBF338BB-5A5F-4B80-8B8B-DCA5886F9AA6}" destId="{37F4202D-3401-4824-8A58-DFEC1225FA8A}" srcOrd="0" destOrd="0" presId="urn:microsoft.com/office/officeart/2005/8/layout/lProcess2"/>
    <dgm:cxn modelId="{ECD3C056-E904-4BEE-802C-E6BC9CA1EF5B}" type="presParOf" srcId="{DBF338BB-5A5F-4B80-8B8B-DCA5886F9AA6}" destId="{F30F6ECD-1870-4772-A241-7519745E1DF6}" srcOrd="1" destOrd="0" presId="urn:microsoft.com/office/officeart/2005/8/layout/lProcess2"/>
    <dgm:cxn modelId="{C68A362C-9DC1-435A-BB22-7CC4355F91D0}" type="presParOf" srcId="{DBF338BB-5A5F-4B80-8B8B-DCA5886F9AA6}" destId="{83D8DE25-CFFB-4759-81A9-63CDB599ED5D}" srcOrd="2" destOrd="0" presId="urn:microsoft.com/office/officeart/2005/8/layout/lProcess2"/>
    <dgm:cxn modelId="{5F9B98A6-A66A-48BD-A4CF-283B36AE68EF}" type="presParOf" srcId="{DBF338BB-5A5F-4B80-8B8B-DCA5886F9AA6}" destId="{49F4E5FF-D002-4C70-93CC-D01DD1CEC803}" srcOrd="3" destOrd="0" presId="urn:microsoft.com/office/officeart/2005/8/layout/lProcess2"/>
    <dgm:cxn modelId="{25050E2C-090F-454A-A515-92296BC5BE90}" type="presParOf" srcId="{DBF338BB-5A5F-4B80-8B8B-DCA5886F9AA6}" destId="{EC6BF0A7-B642-431E-9AE9-36E3047C9270}" srcOrd="4" destOrd="0" presId="urn:microsoft.com/office/officeart/2005/8/layout/lProcess2"/>
    <dgm:cxn modelId="{1CA5C9A0-5F75-4ECA-B9C0-43C1454C6E4D}" type="presParOf" srcId="{8C08E507-A6A2-4741-9344-B156F6BCF1DC}" destId="{ED776C41-81F6-484B-A58E-7A634FD71D62}" srcOrd="7" destOrd="0" presId="urn:microsoft.com/office/officeart/2005/8/layout/lProcess2"/>
    <dgm:cxn modelId="{5EE5C840-6350-4739-A8ED-E17D35E9B841}" type="presParOf" srcId="{8C08E507-A6A2-4741-9344-B156F6BCF1DC}" destId="{8C50D986-DE92-44B6-BB76-EC5D2FB1F6C9}" srcOrd="8" destOrd="0" presId="urn:microsoft.com/office/officeart/2005/8/layout/lProcess2"/>
    <dgm:cxn modelId="{E8C47F63-98BF-4EB7-850D-EC86793388FF}" type="presParOf" srcId="{8C50D986-DE92-44B6-BB76-EC5D2FB1F6C9}" destId="{E1F8DFA4-B068-4DBA-A5E6-9592B1F33A35}" srcOrd="0" destOrd="0" presId="urn:microsoft.com/office/officeart/2005/8/layout/lProcess2"/>
    <dgm:cxn modelId="{C1272496-629D-4CDF-AFBB-77D6E88C6DBC}" type="presParOf" srcId="{8C50D986-DE92-44B6-BB76-EC5D2FB1F6C9}" destId="{AB83C611-E15B-4B40-870A-2F493232F44B}" srcOrd="1" destOrd="0" presId="urn:microsoft.com/office/officeart/2005/8/layout/lProcess2"/>
    <dgm:cxn modelId="{D383FB71-3DB8-4788-8E54-3CB3008845C0}" type="presParOf" srcId="{8C50D986-DE92-44B6-BB76-EC5D2FB1F6C9}" destId="{1B9FB229-9C68-49B3-AE48-1BF744407FE7}" srcOrd="2" destOrd="0" presId="urn:microsoft.com/office/officeart/2005/8/layout/lProcess2"/>
    <dgm:cxn modelId="{AF4BA94B-FBE9-4590-97BE-6E14BCCAE1F9}" type="presParOf" srcId="{1B9FB229-9C68-49B3-AE48-1BF744407FE7}" destId="{44C1B4A6-4155-4D11-AADE-4FA539152EDC}" srcOrd="0" destOrd="0" presId="urn:microsoft.com/office/officeart/2005/8/layout/lProcess2"/>
    <dgm:cxn modelId="{4EC27B75-8638-4AD3-8649-15360CE71A1B}" type="presParOf" srcId="{44C1B4A6-4155-4D11-AADE-4FA539152EDC}" destId="{078A74E2-0294-4466-9E16-0B14CE111928}" srcOrd="0" destOrd="0" presId="urn:microsoft.com/office/officeart/2005/8/layout/lProcess2"/>
    <dgm:cxn modelId="{641AA26B-87F6-4E6F-9370-46BF9319DA1B}" type="presParOf" srcId="{44C1B4A6-4155-4D11-AADE-4FA539152EDC}" destId="{A7607303-39AC-4E98-A8B8-CD78E2B74A3C}" srcOrd="1" destOrd="0" presId="urn:microsoft.com/office/officeart/2005/8/layout/lProcess2"/>
    <dgm:cxn modelId="{B1A4BE57-0CEE-4C31-BB33-2FBEAA7984AE}" type="presParOf" srcId="{44C1B4A6-4155-4D11-AADE-4FA539152EDC}" destId="{6597AB9A-BFD7-408C-A71E-E4C922717803}" srcOrd="2" destOrd="0" presId="urn:microsoft.com/office/officeart/2005/8/layout/lProcess2"/>
    <dgm:cxn modelId="{9921766E-1734-4382-BDD8-62E360FA34F6}" type="presParOf" srcId="{44C1B4A6-4155-4D11-AADE-4FA539152EDC}" destId="{F72EF22C-8C00-48DF-AF09-0D3AB63F0CCB}" srcOrd="3" destOrd="0" presId="urn:microsoft.com/office/officeart/2005/8/layout/lProcess2"/>
    <dgm:cxn modelId="{13293AF6-4D6A-4369-9E5D-705C3716B8BE}" type="presParOf" srcId="{44C1B4A6-4155-4D11-AADE-4FA539152EDC}" destId="{50535758-494D-4C49-BEAF-2091D11D335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A886F0C-406E-4EE1-9FED-201928BBFBB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73E2635-C35D-4522-8EA5-BEE4B1BF5041}">
      <dgm:prSet phldrT="[Text]"/>
      <dgm:spPr/>
      <dgm:t>
        <a:bodyPr/>
        <a:lstStyle/>
        <a:p>
          <a:r>
            <a:rPr lang="en-AU" dirty="0"/>
            <a:t> </a:t>
          </a:r>
        </a:p>
      </dgm:t>
    </dgm:pt>
    <dgm:pt modelId="{55C5720C-EFF1-4FB1-B9B2-B00DB96D4FC9}" type="parTrans" cxnId="{9B5D17DE-AF3F-49BE-8787-4B2299C3765E}">
      <dgm:prSet/>
      <dgm:spPr/>
      <dgm:t>
        <a:bodyPr/>
        <a:lstStyle/>
        <a:p>
          <a:endParaRPr lang="en-AU"/>
        </a:p>
      </dgm:t>
    </dgm:pt>
    <dgm:pt modelId="{C02D1190-A1B8-49C7-B6CC-DB87A5711B85}" type="sibTrans" cxnId="{9B5D17DE-AF3F-49BE-8787-4B2299C3765E}">
      <dgm:prSet/>
      <dgm:spPr/>
      <dgm:t>
        <a:bodyPr/>
        <a:lstStyle/>
        <a:p>
          <a:endParaRPr lang="en-AU"/>
        </a:p>
      </dgm:t>
    </dgm:pt>
    <dgm:pt modelId="{C0918260-62A8-4D10-9200-333215E414BF}">
      <dgm:prSet phldrT="[Text]"/>
      <dgm:spPr/>
      <dgm:t>
        <a:bodyPr/>
        <a:lstStyle/>
        <a:p>
          <a:r>
            <a:rPr lang="en-AU" dirty="0"/>
            <a:t>Information for modular/flexible standard there</a:t>
          </a:r>
        </a:p>
      </dgm:t>
    </dgm:pt>
    <dgm:pt modelId="{8222C36D-183D-402A-B44D-33392C24AC6C}" type="parTrans" cxnId="{E7507993-2E0D-4C34-AAA6-D5B93290A0D4}">
      <dgm:prSet/>
      <dgm:spPr/>
      <dgm:t>
        <a:bodyPr/>
        <a:lstStyle/>
        <a:p>
          <a:endParaRPr lang="en-AU"/>
        </a:p>
      </dgm:t>
    </dgm:pt>
    <dgm:pt modelId="{520E3089-3976-49AA-8082-27B7D0E09C19}" type="sibTrans" cxnId="{E7507993-2E0D-4C34-AAA6-D5B93290A0D4}">
      <dgm:prSet/>
      <dgm:spPr/>
      <dgm:t>
        <a:bodyPr/>
        <a:lstStyle/>
        <a:p>
          <a:endParaRPr lang="en-AU"/>
        </a:p>
      </dgm:t>
    </dgm:pt>
    <dgm:pt modelId="{B6DF839A-77DB-4433-BDA5-D391502DC56F}">
      <dgm:prSet phldrT="[Text]"/>
      <dgm:spPr/>
      <dgm:t>
        <a:bodyPr/>
        <a:lstStyle/>
        <a:p>
          <a:r>
            <a:rPr lang="en-AU" dirty="0"/>
            <a:t> </a:t>
          </a:r>
        </a:p>
      </dgm:t>
    </dgm:pt>
    <dgm:pt modelId="{4131D4C5-52BD-4DF4-A7B1-933C25DCD3A5}" type="parTrans" cxnId="{1A0D31E3-6B4D-4F24-AFFB-42E4F2A3D5A9}">
      <dgm:prSet/>
      <dgm:spPr/>
      <dgm:t>
        <a:bodyPr/>
        <a:lstStyle/>
        <a:p>
          <a:endParaRPr lang="en-AU"/>
        </a:p>
      </dgm:t>
    </dgm:pt>
    <dgm:pt modelId="{7AFA7DA8-1EE8-4139-A1E7-429061E02408}" type="sibTrans" cxnId="{1A0D31E3-6B4D-4F24-AFFB-42E4F2A3D5A9}">
      <dgm:prSet/>
      <dgm:spPr/>
      <dgm:t>
        <a:bodyPr/>
        <a:lstStyle/>
        <a:p>
          <a:endParaRPr lang="en-AU"/>
        </a:p>
      </dgm:t>
    </dgm:pt>
    <dgm:pt modelId="{CB2C40D2-7EDB-4B91-A9D5-708858B64665}">
      <dgm:prSet phldrT="[Text]"/>
      <dgm:spPr/>
      <dgm:t>
        <a:bodyPr/>
        <a:lstStyle/>
        <a:p>
          <a:r>
            <a:rPr lang="en-AU" dirty="0"/>
            <a:t>It’s time to lead with CoP and labelling</a:t>
          </a:r>
        </a:p>
      </dgm:t>
    </dgm:pt>
    <dgm:pt modelId="{7904A3D7-D420-42FB-8B05-ABFDAE273B40}" type="parTrans" cxnId="{D4D469CA-D500-4C4C-9DA2-17C433D5AC3D}">
      <dgm:prSet/>
      <dgm:spPr/>
      <dgm:t>
        <a:bodyPr/>
        <a:lstStyle/>
        <a:p>
          <a:endParaRPr lang="en-AU"/>
        </a:p>
      </dgm:t>
    </dgm:pt>
    <dgm:pt modelId="{6C617471-6AEB-4613-99FD-C0577DB5C73D}" type="sibTrans" cxnId="{D4D469CA-D500-4C4C-9DA2-17C433D5AC3D}">
      <dgm:prSet/>
      <dgm:spPr/>
      <dgm:t>
        <a:bodyPr/>
        <a:lstStyle/>
        <a:p>
          <a:endParaRPr lang="en-AU"/>
        </a:p>
      </dgm:t>
    </dgm:pt>
    <dgm:pt modelId="{65EB8B6D-51D0-496F-85D7-AF26BBEDD60F}">
      <dgm:prSet phldrT="[Text]"/>
      <dgm:spPr/>
      <dgm:t>
        <a:bodyPr/>
        <a:lstStyle/>
        <a:p>
          <a:r>
            <a:rPr lang="en-AU" dirty="0"/>
            <a:t> </a:t>
          </a:r>
        </a:p>
      </dgm:t>
    </dgm:pt>
    <dgm:pt modelId="{5D3F0EC6-06FB-41A4-9B91-E5C23615102C}" type="parTrans" cxnId="{4CE52B1F-1A86-47A0-829C-552FC2192076}">
      <dgm:prSet/>
      <dgm:spPr/>
      <dgm:t>
        <a:bodyPr/>
        <a:lstStyle/>
        <a:p>
          <a:endParaRPr lang="en-AU"/>
        </a:p>
      </dgm:t>
    </dgm:pt>
    <dgm:pt modelId="{CA93123C-DFC7-4C55-A9AD-6DB1F5088A73}" type="sibTrans" cxnId="{4CE52B1F-1A86-47A0-829C-552FC2192076}">
      <dgm:prSet/>
      <dgm:spPr/>
      <dgm:t>
        <a:bodyPr/>
        <a:lstStyle/>
        <a:p>
          <a:endParaRPr lang="en-AU"/>
        </a:p>
      </dgm:t>
    </dgm:pt>
    <dgm:pt modelId="{C9862653-84E4-4F67-B814-741692F2C06B}">
      <dgm:prSet phldrT="[Text]"/>
      <dgm:spPr/>
      <dgm:t>
        <a:bodyPr/>
        <a:lstStyle/>
        <a:p>
          <a:r>
            <a:rPr lang="en-AU" dirty="0"/>
            <a:t>Needs promotion and education</a:t>
          </a:r>
        </a:p>
      </dgm:t>
    </dgm:pt>
    <dgm:pt modelId="{20103A25-78BA-45B9-B624-34D27C094C46}" type="parTrans" cxnId="{249DE16B-88AD-4047-A9B5-5D7FB3CB21A3}">
      <dgm:prSet/>
      <dgm:spPr/>
      <dgm:t>
        <a:bodyPr/>
        <a:lstStyle/>
        <a:p>
          <a:endParaRPr lang="en-AU"/>
        </a:p>
      </dgm:t>
    </dgm:pt>
    <dgm:pt modelId="{4A4A1123-BF18-4148-938E-28DF29F0C4C3}" type="sibTrans" cxnId="{249DE16B-88AD-4047-A9B5-5D7FB3CB21A3}">
      <dgm:prSet/>
      <dgm:spPr/>
      <dgm:t>
        <a:bodyPr/>
        <a:lstStyle/>
        <a:p>
          <a:endParaRPr lang="en-AU"/>
        </a:p>
      </dgm:t>
    </dgm:pt>
    <dgm:pt modelId="{D5A740CA-7055-485A-8CE3-380A13B14381}">
      <dgm:prSet/>
      <dgm:spPr/>
      <dgm:t>
        <a:bodyPr/>
        <a:lstStyle/>
        <a:p>
          <a:endParaRPr lang="en-AU"/>
        </a:p>
      </dgm:t>
    </dgm:pt>
    <dgm:pt modelId="{0A1C66AF-AA63-4200-8297-40E2071ABF55}" type="parTrans" cxnId="{901501C9-AC75-4C1C-B0CE-DDB334B1E247}">
      <dgm:prSet/>
      <dgm:spPr/>
    </dgm:pt>
    <dgm:pt modelId="{9195E193-1880-48C6-9BB6-4A1CE2136D1F}" type="sibTrans" cxnId="{901501C9-AC75-4C1C-B0CE-DDB334B1E247}">
      <dgm:prSet/>
      <dgm:spPr/>
    </dgm:pt>
    <dgm:pt modelId="{A82E0492-EF6D-4FFE-AA8B-4E7E63C57FC2}">
      <dgm:prSet/>
      <dgm:spPr/>
      <dgm:t>
        <a:bodyPr/>
        <a:lstStyle/>
        <a:p>
          <a:r>
            <a:rPr lang="en-AU" dirty="0"/>
            <a:t>Active in trading, regulation and training</a:t>
          </a:r>
        </a:p>
      </dgm:t>
    </dgm:pt>
    <dgm:pt modelId="{C7CC477C-5BF0-491A-9C34-2D1C046EEF1D}" type="parTrans" cxnId="{1F5DCE8E-AB5F-4D6F-9297-46247E252224}">
      <dgm:prSet/>
      <dgm:spPr/>
    </dgm:pt>
    <dgm:pt modelId="{815E2A74-6847-4E56-B76A-E565B2707035}" type="sibTrans" cxnId="{1F5DCE8E-AB5F-4D6F-9297-46247E252224}">
      <dgm:prSet/>
      <dgm:spPr/>
    </dgm:pt>
    <dgm:pt modelId="{C51523BC-2EBC-4E54-8BE9-D5D4FBFEC53B}" type="pres">
      <dgm:prSet presAssocID="{4A886F0C-406E-4EE1-9FED-201928BBFBBC}" presName="linearFlow" presStyleCnt="0">
        <dgm:presLayoutVars>
          <dgm:dir/>
          <dgm:animLvl val="lvl"/>
          <dgm:resizeHandles val="exact"/>
        </dgm:presLayoutVars>
      </dgm:prSet>
      <dgm:spPr/>
    </dgm:pt>
    <dgm:pt modelId="{F7C4EE3D-0D44-49E1-8386-2B29C5254D4C}" type="pres">
      <dgm:prSet presAssocID="{D73E2635-C35D-4522-8EA5-BEE4B1BF5041}" presName="composite" presStyleCnt="0"/>
      <dgm:spPr/>
    </dgm:pt>
    <dgm:pt modelId="{E42CA8C5-0F6A-4425-8589-62A4A1052DF6}" type="pres">
      <dgm:prSet presAssocID="{D73E2635-C35D-4522-8EA5-BEE4B1BF5041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CB0360B8-410F-46AA-8374-6E6A91645396}" type="pres">
      <dgm:prSet presAssocID="{D73E2635-C35D-4522-8EA5-BEE4B1BF5041}" presName="descendantText" presStyleLbl="alignAcc1" presStyleIdx="0" presStyleCnt="4">
        <dgm:presLayoutVars>
          <dgm:bulletEnabled val="1"/>
        </dgm:presLayoutVars>
      </dgm:prSet>
      <dgm:spPr/>
    </dgm:pt>
    <dgm:pt modelId="{348E64E9-63C7-4A40-9B61-7223A08D6D04}" type="pres">
      <dgm:prSet presAssocID="{C02D1190-A1B8-49C7-B6CC-DB87A5711B85}" presName="sp" presStyleCnt="0"/>
      <dgm:spPr/>
    </dgm:pt>
    <dgm:pt modelId="{3A68C915-E7D9-4C0A-9368-E77DE042F836}" type="pres">
      <dgm:prSet presAssocID="{B6DF839A-77DB-4433-BDA5-D391502DC56F}" presName="composite" presStyleCnt="0"/>
      <dgm:spPr/>
    </dgm:pt>
    <dgm:pt modelId="{8782DDAE-D0D4-453D-863D-9C0A6950BDA2}" type="pres">
      <dgm:prSet presAssocID="{B6DF839A-77DB-4433-BDA5-D391502DC56F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6A18FBAA-DA12-4944-AC35-2A52B5EAACA7}" type="pres">
      <dgm:prSet presAssocID="{B6DF839A-77DB-4433-BDA5-D391502DC56F}" presName="descendantText" presStyleLbl="alignAcc1" presStyleIdx="1" presStyleCnt="4">
        <dgm:presLayoutVars>
          <dgm:bulletEnabled val="1"/>
        </dgm:presLayoutVars>
      </dgm:prSet>
      <dgm:spPr/>
    </dgm:pt>
    <dgm:pt modelId="{7A48AF83-63CA-493A-BEA4-94B4E91677B1}" type="pres">
      <dgm:prSet presAssocID="{7AFA7DA8-1EE8-4139-A1E7-429061E02408}" presName="sp" presStyleCnt="0"/>
      <dgm:spPr/>
    </dgm:pt>
    <dgm:pt modelId="{71317ECA-50A8-4354-93FC-971AF6FABF19}" type="pres">
      <dgm:prSet presAssocID="{65EB8B6D-51D0-496F-85D7-AF26BBEDD60F}" presName="composite" presStyleCnt="0"/>
      <dgm:spPr/>
    </dgm:pt>
    <dgm:pt modelId="{8D4C89AD-A52C-4A89-B68D-84D393383B92}" type="pres">
      <dgm:prSet presAssocID="{65EB8B6D-51D0-496F-85D7-AF26BBEDD60F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65923F8-E841-4FCB-AF88-B7D8A712C7D6}" type="pres">
      <dgm:prSet presAssocID="{65EB8B6D-51D0-496F-85D7-AF26BBEDD60F}" presName="descendantText" presStyleLbl="alignAcc1" presStyleIdx="2" presStyleCnt="4">
        <dgm:presLayoutVars>
          <dgm:bulletEnabled val="1"/>
        </dgm:presLayoutVars>
      </dgm:prSet>
      <dgm:spPr/>
    </dgm:pt>
    <dgm:pt modelId="{D3C96AEA-13FC-4FF8-929A-E021A61A19FE}" type="pres">
      <dgm:prSet presAssocID="{CA93123C-DFC7-4C55-A9AD-6DB1F5088A73}" presName="sp" presStyleCnt="0"/>
      <dgm:spPr/>
    </dgm:pt>
    <dgm:pt modelId="{2856D42D-A88A-4C50-A2D2-F4BC0615A9C4}" type="pres">
      <dgm:prSet presAssocID="{D5A740CA-7055-485A-8CE3-380A13B14381}" presName="composite" presStyleCnt="0"/>
      <dgm:spPr/>
    </dgm:pt>
    <dgm:pt modelId="{519E6978-A7FA-4370-89E3-4F7698461015}" type="pres">
      <dgm:prSet presAssocID="{D5A740CA-7055-485A-8CE3-380A13B14381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ADCA862A-3529-46BE-B993-12EBA31A0849}" type="pres">
      <dgm:prSet presAssocID="{D5A740CA-7055-485A-8CE3-380A13B14381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4CE52B1F-1A86-47A0-829C-552FC2192076}" srcId="{4A886F0C-406E-4EE1-9FED-201928BBFBBC}" destId="{65EB8B6D-51D0-496F-85D7-AF26BBEDD60F}" srcOrd="2" destOrd="0" parTransId="{5D3F0EC6-06FB-41A4-9B91-E5C23615102C}" sibTransId="{CA93123C-DFC7-4C55-A9AD-6DB1F5088A73}"/>
    <dgm:cxn modelId="{D3FFF469-7C64-4923-BEE2-E772CE932F4E}" type="presOf" srcId="{65EB8B6D-51D0-496F-85D7-AF26BBEDD60F}" destId="{8D4C89AD-A52C-4A89-B68D-84D393383B92}" srcOrd="0" destOrd="0" presId="urn:microsoft.com/office/officeart/2005/8/layout/chevron2"/>
    <dgm:cxn modelId="{249DE16B-88AD-4047-A9B5-5D7FB3CB21A3}" srcId="{65EB8B6D-51D0-496F-85D7-AF26BBEDD60F}" destId="{C9862653-84E4-4F67-B814-741692F2C06B}" srcOrd="0" destOrd="0" parTransId="{20103A25-78BA-45B9-B624-34D27C094C46}" sibTransId="{4A4A1123-BF18-4148-938E-28DF29F0C4C3}"/>
    <dgm:cxn modelId="{F81B1380-08B3-4E08-9EB4-47396C597352}" type="presOf" srcId="{D5A740CA-7055-485A-8CE3-380A13B14381}" destId="{519E6978-A7FA-4370-89E3-4F7698461015}" srcOrd="0" destOrd="0" presId="urn:microsoft.com/office/officeart/2005/8/layout/chevron2"/>
    <dgm:cxn modelId="{0DF36984-D9F2-4B6C-905F-9784935F3687}" type="presOf" srcId="{4A886F0C-406E-4EE1-9FED-201928BBFBBC}" destId="{C51523BC-2EBC-4E54-8BE9-D5D4FBFEC53B}" srcOrd="0" destOrd="0" presId="urn:microsoft.com/office/officeart/2005/8/layout/chevron2"/>
    <dgm:cxn modelId="{E9F7AD8A-779A-42B5-AB14-81C864798EAE}" type="presOf" srcId="{B6DF839A-77DB-4433-BDA5-D391502DC56F}" destId="{8782DDAE-D0D4-453D-863D-9C0A6950BDA2}" srcOrd="0" destOrd="0" presId="urn:microsoft.com/office/officeart/2005/8/layout/chevron2"/>
    <dgm:cxn modelId="{1F5DCE8E-AB5F-4D6F-9297-46247E252224}" srcId="{D5A740CA-7055-485A-8CE3-380A13B14381}" destId="{A82E0492-EF6D-4FFE-AA8B-4E7E63C57FC2}" srcOrd="0" destOrd="0" parTransId="{C7CC477C-5BF0-491A-9C34-2D1C046EEF1D}" sibTransId="{815E2A74-6847-4E56-B76A-E565B2707035}"/>
    <dgm:cxn modelId="{E7507993-2E0D-4C34-AAA6-D5B93290A0D4}" srcId="{D73E2635-C35D-4522-8EA5-BEE4B1BF5041}" destId="{C0918260-62A8-4D10-9200-333215E414BF}" srcOrd="0" destOrd="0" parTransId="{8222C36D-183D-402A-B44D-33392C24AC6C}" sibTransId="{520E3089-3976-49AA-8082-27B7D0E09C19}"/>
    <dgm:cxn modelId="{5CDE7C95-145B-42F5-AA99-AE67025AF1D9}" type="presOf" srcId="{C9862653-84E4-4F67-B814-741692F2C06B}" destId="{865923F8-E841-4FCB-AF88-B7D8A712C7D6}" srcOrd="0" destOrd="0" presId="urn:microsoft.com/office/officeart/2005/8/layout/chevron2"/>
    <dgm:cxn modelId="{C2041B9C-DCAC-48FA-B07D-322C1D3B39E0}" type="presOf" srcId="{D73E2635-C35D-4522-8EA5-BEE4B1BF5041}" destId="{E42CA8C5-0F6A-4425-8589-62A4A1052DF6}" srcOrd="0" destOrd="0" presId="urn:microsoft.com/office/officeart/2005/8/layout/chevron2"/>
    <dgm:cxn modelId="{BF3ACBA8-F500-40CE-98E4-DC038ED798E4}" type="presOf" srcId="{CB2C40D2-7EDB-4B91-A9D5-708858B64665}" destId="{6A18FBAA-DA12-4944-AC35-2A52B5EAACA7}" srcOrd="0" destOrd="0" presId="urn:microsoft.com/office/officeart/2005/8/layout/chevron2"/>
    <dgm:cxn modelId="{A99680A9-5F45-4062-A321-9A494630BB25}" type="presOf" srcId="{A82E0492-EF6D-4FFE-AA8B-4E7E63C57FC2}" destId="{ADCA862A-3529-46BE-B993-12EBA31A0849}" srcOrd="0" destOrd="0" presId="urn:microsoft.com/office/officeart/2005/8/layout/chevron2"/>
    <dgm:cxn modelId="{BAAFC2B7-D7BF-45ED-8BED-8643BB18BFED}" type="presOf" srcId="{C0918260-62A8-4D10-9200-333215E414BF}" destId="{CB0360B8-410F-46AA-8374-6E6A91645396}" srcOrd="0" destOrd="0" presId="urn:microsoft.com/office/officeart/2005/8/layout/chevron2"/>
    <dgm:cxn modelId="{901501C9-AC75-4C1C-B0CE-DDB334B1E247}" srcId="{4A886F0C-406E-4EE1-9FED-201928BBFBBC}" destId="{D5A740CA-7055-485A-8CE3-380A13B14381}" srcOrd="3" destOrd="0" parTransId="{0A1C66AF-AA63-4200-8297-40E2071ABF55}" sibTransId="{9195E193-1880-48C6-9BB6-4A1CE2136D1F}"/>
    <dgm:cxn modelId="{D4D469CA-D500-4C4C-9DA2-17C433D5AC3D}" srcId="{B6DF839A-77DB-4433-BDA5-D391502DC56F}" destId="{CB2C40D2-7EDB-4B91-A9D5-708858B64665}" srcOrd="0" destOrd="0" parTransId="{7904A3D7-D420-42FB-8B05-ABFDAE273B40}" sibTransId="{6C617471-6AEB-4613-99FD-C0577DB5C73D}"/>
    <dgm:cxn modelId="{9B5D17DE-AF3F-49BE-8787-4B2299C3765E}" srcId="{4A886F0C-406E-4EE1-9FED-201928BBFBBC}" destId="{D73E2635-C35D-4522-8EA5-BEE4B1BF5041}" srcOrd="0" destOrd="0" parTransId="{55C5720C-EFF1-4FB1-B9B2-B00DB96D4FC9}" sibTransId="{C02D1190-A1B8-49C7-B6CC-DB87A5711B85}"/>
    <dgm:cxn modelId="{1A0D31E3-6B4D-4F24-AFFB-42E4F2A3D5A9}" srcId="{4A886F0C-406E-4EE1-9FED-201928BBFBBC}" destId="{B6DF839A-77DB-4433-BDA5-D391502DC56F}" srcOrd="1" destOrd="0" parTransId="{4131D4C5-52BD-4DF4-A7B1-933C25DCD3A5}" sibTransId="{7AFA7DA8-1EE8-4139-A1E7-429061E02408}"/>
    <dgm:cxn modelId="{E948D84A-E1A7-49C7-A589-BD65953BA581}" type="presParOf" srcId="{C51523BC-2EBC-4E54-8BE9-D5D4FBFEC53B}" destId="{F7C4EE3D-0D44-49E1-8386-2B29C5254D4C}" srcOrd="0" destOrd="0" presId="urn:microsoft.com/office/officeart/2005/8/layout/chevron2"/>
    <dgm:cxn modelId="{6E182758-4ABA-4A30-9767-836A0542F4BE}" type="presParOf" srcId="{F7C4EE3D-0D44-49E1-8386-2B29C5254D4C}" destId="{E42CA8C5-0F6A-4425-8589-62A4A1052DF6}" srcOrd="0" destOrd="0" presId="urn:microsoft.com/office/officeart/2005/8/layout/chevron2"/>
    <dgm:cxn modelId="{49D6BAE8-C12A-4AF4-8F80-638A720F7838}" type="presParOf" srcId="{F7C4EE3D-0D44-49E1-8386-2B29C5254D4C}" destId="{CB0360B8-410F-46AA-8374-6E6A91645396}" srcOrd="1" destOrd="0" presId="urn:microsoft.com/office/officeart/2005/8/layout/chevron2"/>
    <dgm:cxn modelId="{7625D8C8-2B63-4951-B096-0589BFE44CB8}" type="presParOf" srcId="{C51523BC-2EBC-4E54-8BE9-D5D4FBFEC53B}" destId="{348E64E9-63C7-4A40-9B61-7223A08D6D04}" srcOrd="1" destOrd="0" presId="urn:microsoft.com/office/officeart/2005/8/layout/chevron2"/>
    <dgm:cxn modelId="{9CE7D02F-6E40-4968-810F-65062E92BF27}" type="presParOf" srcId="{C51523BC-2EBC-4E54-8BE9-D5D4FBFEC53B}" destId="{3A68C915-E7D9-4C0A-9368-E77DE042F836}" srcOrd="2" destOrd="0" presId="urn:microsoft.com/office/officeart/2005/8/layout/chevron2"/>
    <dgm:cxn modelId="{9A02C433-619C-49C6-B6E1-8061E05DB6D9}" type="presParOf" srcId="{3A68C915-E7D9-4C0A-9368-E77DE042F836}" destId="{8782DDAE-D0D4-453D-863D-9C0A6950BDA2}" srcOrd="0" destOrd="0" presId="urn:microsoft.com/office/officeart/2005/8/layout/chevron2"/>
    <dgm:cxn modelId="{07D7497E-2E8D-4F3F-88A9-0C38339BCA3A}" type="presParOf" srcId="{3A68C915-E7D9-4C0A-9368-E77DE042F836}" destId="{6A18FBAA-DA12-4944-AC35-2A52B5EAACA7}" srcOrd="1" destOrd="0" presId="urn:microsoft.com/office/officeart/2005/8/layout/chevron2"/>
    <dgm:cxn modelId="{2503A404-0D41-43E7-B456-787EE206BD78}" type="presParOf" srcId="{C51523BC-2EBC-4E54-8BE9-D5D4FBFEC53B}" destId="{7A48AF83-63CA-493A-BEA4-94B4E91677B1}" srcOrd="3" destOrd="0" presId="urn:microsoft.com/office/officeart/2005/8/layout/chevron2"/>
    <dgm:cxn modelId="{622EBC35-3410-433E-932D-9CBEF7864EAE}" type="presParOf" srcId="{C51523BC-2EBC-4E54-8BE9-D5D4FBFEC53B}" destId="{71317ECA-50A8-4354-93FC-971AF6FABF19}" srcOrd="4" destOrd="0" presId="urn:microsoft.com/office/officeart/2005/8/layout/chevron2"/>
    <dgm:cxn modelId="{F399C1F3-44AB-44B5-B162-C85319A2F166}" type="presParOf" srcId="{71317ECA-50A8-4354-93FC-971AF6FABF19}" destId="{8D4C89AD-A52C-4A89-B68D-84D393383B92}" srcOrd="0" destOrd="0" presId="urn:microsoft.com/office/officeart/2005/8/layout/chevron2"/>
    <dgm:cxn modelId="{8E28E6E5-7B89-480D-9CC1-F5D8D7AC3470}" type="presParOf" srcId="{71317ECA-50A8-4354-93FC-971AF6FABF19}" destId="{865923F8-E841-4FCB-AF88-B7D8A712C7D6}" srcOrd="1" destOrd="0" presId="urn:microsoft.com/office/officeart/2005/8/layout/chevron2"/>
    <dgm:cxn modelId="{414F46B6-3E19-46BC-AD23-E9A6B77F2F43}" type="presParOf" srcId="{C51523BC-2EBC-4E54-8BE9-D5D4FBFEC53B}" destId="{D3C96AEA-13FC-4FF8-929A-E021A61A19FE}" srcOrd="5" destOrd="0" presId="urn:microsoft.com/office/officeart/2005/8/layout/chevron2"/>
    <dgm:cxn modelId="{FF812E00-3537-4821-B247-0E1313D40FF1}" type="presParOf" srcId="{C51523BC-2EBC-4E54-8BE9-D5D4FBFEC53B}" destId="{2856D42D-A88A-4C50-A2D2-F4BC0615A9C4}" srcOrd="6" destOrd="0" presId="urn:microsoft.com/office/officeart/2005/8/layout/chevron2"/>
    <dgm:cxn modelId="{6C59F1C3-CA8F-4D82-B816-35CBCE9554F0}" type="presParOf" srcId="{2856D42D-A88A-4C50-A2D2-F4BC0615A9C4}" destId="{519E6978-A7FA-4370-89E3-4F7698461015}" srcOrd="0" destOrd="0" presId="urn:microsoft.com/office/officeart/2005/8/layout/chevron2"/>
    <dgm:cxn modelId="{A573832F-3C30-4953-8DD5-3B0E80887C6E}" type="presParOf" srcId="{2856D42D-A88A-4C50-A2D2-F4BC0615A9C4}" destId="{ADCA862A-3529-46BE-B993-12EBA31A08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B2FEB06-21FD-41AC-8402-3EBEA41A31A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BFEB125A-59FC-4DC7-8AE7-E96F853AE964}">
      <dgm:prSet phldrT="[Text]"/>
      <dgm:spPr/>
      <dgm:t>
        <a:bodyPr/>
        <a:lstStyle/>
        <a:p>
          <a:r>
            <a:rPr lang="en-AU" dirty="0"/>
            <a:t>Sector</a:t>
          </a:r>
        </a:p>
      </dgm:t>
    </dgm:pt>
    <dgm:pt modelId="{D1BA5E44-D7C9-4D97-A8D7-22218C04D7D2}" type="parTrans" cxnId="{C6C184DE-4FB1-4FA7-9D2A-3A7D11C0F126}">
      <dgm:prSet/>
      <dgm:spPr/>
      <dgm:t>
        <a:bodyPr/>
        <a:lstStyle/>
        <a:p>
          <a:endParaRPr lang="en-AU"/>
        </a:p>
      </dgm:t>
    </dgm:pt>
    <dgm:pt modelId="{A3BB0FB2-A22B-4DA5-B147-9C8B1F0E27A2}" type="sibTrans" cxnId="{C6C184DE-4FB1-4FA7-9D2A-3A7D11C0F126}">
      <dgm:prSet/>
      <dgm:spPr/>
      <dgm:t>
        <a:bodyPr/>
        <a:lstStyle/>
        <a:p>
          <a:endParaRPr lang="en-AU"/>
        </a:p>
      </dgm:t>
    </dgm:pt>
    <dgm:pt modelId="{5016EF80-63C0-41CD-825D-C6A14E49BAA4}">
      <dgm:prSet phldrT="[Text]"/>
      <dgm:spPr/>
      <dgm:t>
        <a:bodyPr/>
        <a:lstStyle/>
        <a:p>
          <a:r>
            <a:rPr lang="en-AU" dirty="0"/>
            <a:t>Need industry body</a:t>
          </a:r>
        </a:p>
      </dgm:t>
    </dgm:pt>
    <dgm:pt modelId="{FBD5F2E7-AA67-4F35-8855-316524D8DF60}" type="parTrans" cxnId="{70C5E57D-3A1B-4A9D-B37B-16DA3A6508C7}">
      <dgm:prSet/>
      <dgm:spPr/>
      <dgm:t>
        <a:bodyPr/>
        <a:lstStyle/>
        <a:p>
          <a:endParaRPr lang="en-AU"/>
        </a:p>
      </dgm:t>
    </dgm:pt>
    <dgm:pt modelId="{91973D08-05FD-4EC0-82C1-864594DF4531}" type="sibTrans" cxnId="{70C5E57D-3A1B-4A9D-B37B-16DA3A6508C7}">
      <dgm:prSet/>
      <dgm:spPr/>
      <dgm:t>
        <a:bodyPr/>
        <a:lstStyle/>
        <a:p>
          <a:endParaRPr lang="en-AU"/>
        </a:p>
      </dgm:t>
    </dgm:pt>
    <dgm:pt modelId="{958FF04A-6364-4495-92E0-9626CF0984A9}">
      <dgm:prSet phldrT="[Text]"/>
      <dgm:spPr/>
      <dgm:t>
        <a:bodyPr/>
        <a:lstStyle/>
        <a:p>
          <a:r>
            <a:rPr lang="en-AU" dirty="0"/>
            <a:t>Strategy</a:t>
          </a:r>
        </a:p>
      </dgm:t>
    </dgm:pt>
    <dgm:pt modelId="{BE826B03-0997-466A-8938-CBC51E4DE4E2}" type="parTrans" cxnId="{2C0A324E-6C36-4846-BEDB-1F3E56A69126}">
      <dgm:prSet/>
      <dgm:spPr/>
      <dgm:t>
        <a:bodyPr/>
        <a:lstStyle/>
        <a:p>
          <a:endParaRPr lang="en-AU"/>
        </a:p>
      </dgm:t>
    </dgm:pt>
    <dgm:pt modelId="{877D83E3-39E5-4C2B-AD6D-7E4F90573FFE}" type="sibTrans" cxnId="{2C0A324E-6C36-4846-BEDB-1F3E56A69126}">
      <dgm:prSet/>
      <dgm:spPr/>
      <dgm:t>
        <a:bodyPr/>
        <a:lstStyle/>
        <a:p>
          <a:endParaRPr lang="en-AU"/>
        </a:p>
      </dgm:t>
    </dgm:pt>
    <dgm:pt modelId="{436E5D45-8FED-485A-A8AF-CB7E8980B33B}">
      <dgm:prSet phldrT="[Text]"/>
      <dgm:spPr/>
      <dgm:t>
        <a:bodyPr/>
        <a:lstStyle/>
        <a:p>
          <a:r>
            <a:rPr lang="en-AU" dirty="0"/>
            <a:t>Committee needs to be PPP</a:t>
          </a:r>
        </a:p>
      </dgm:t>
    </dgm:pt>
    <dgm:pt modelId="{BC9C00F3-D317-45E0-A245-399FF07AC7BC}" type="parTrans" cxnId="{F0CF0147-508B-40E0-A7DE-256D6EBCD650}">
      <dgm:prSet/>
      <dgm:spPr/>
      <dgm:t>
        <a:bodyPr/>
        <a:lstStyle/>
        <a:p>
          <a:endParaRPr lang="en-AU"/>
        </a:p>
      </dgm:t>
    </dgm:pt>
    <dgm:pt modelId="{9FC6ABD6-26C2-475D-8D19-8FA161D69779}" type="sibTrans" cxnId="{F0CF0147-508B-40E0-A7DE-256D6EBCD650}">
      <dgm:prSet/>
      <dgm:spPr/>
      <dgm:t>
        <a:bodyPr/>
        <a:lstStyle/>
        <a:p>
          <a:endParaRPr lang="en-AU"/>
        </a:p>
      </dgm:t>
    </dgm:pt>
    <dgm:pt modelId="{C7B8FB5A-2C14-43EF-BA91-08EFCE021254}">
      <dgm:prSet/>
      <dgm:spPr/>
      <dgm:t>
        <a:bodyPr/>
        <a:lstStyle/>
        <a:p>
          <a:r>
            <a:rPr lang="en-AU" dirty="0"/>
            <a:t>Knowledge fora</a:t>
          </a:r>
        </a:p>
      </dgm:t>
    </dgm:pt>
    <dgm:pt modelId="{6E0BA891-BB60-4E68-9912-697624B5BC2A}" type="parTrans" cxnId="{F50C0E56-F902-4F80-B43F-81F4589E792D}">
      <dgm:prSet/>
      <dgm:spPr/>
    </dgm:pt>
    <dgm:pt modelId="{B5728932-8492-45AB-A88D-29950A57FF9A}" type="sibTrans" cxnId="{F50C0E56-F902-4F80-B43F-81F4589E792D}">
      <dgm:prSet/>
      <dgm:spPr/>
    </dgm:pt>
    <dgm:pt modelId="{89E4E1EB-0422-4918-AC3B-D36F6291E78E}">
      <dgm:prSet phldrT="[Text]"/>
      <dgm:spPr/>
      <dgm:t>
        <a:bodyPr/>
        <a:lstStyle/>
        <a:p>
          <a:r>
            <a:rPr lang="en-AU" dirty="0"/>
            <a:t>Strategy objective is to have one</a:t>
          </a:r>
        </a:p>
      </dgm:t>
    </dgm:pt>
    <dgm:pt modelId="{F9794787-4900-4952-8F30-7CBCB772364A}" type="parTrans" cxnId="{5AAE0EC2-C2BB-4BA6-9BA5-F063EF5B18BF}">
      <dgm:prSet/>
      <dgm:spPr/>
    </dgm:pt>
    <dgm:pt modelId="{3B7A18B5-946F-464D-A85E-3F72DAB17C72}" type="sibTrans" cxnId="{5AAE0EC2-C2BB-4BA6-9BA5-F063EF5B18BF}">
      <dgm:prSet/>
      <dgm:spPr/>
    </dgm:pt>
    <dgm:pt modelId="{20FA673A-57D3-4456-B298-2882E07CCDEB}">
      <dgm:prSet phldrT="[Text]"/>
      <dgm:spPr/>
      <dgm:t>
        <a:bodyPr/>
        <a:lstStyle/>
        <a:p>
          <a:r>
            <a:rPr lang="en-AU" dirty="0"/>
            <a:t>Who sponsor is unclear</a:t>
          </a:r>
        </a:p>
      </dgm:t>
    </dgm:pt>
    <dgm:pt modelId="{6D2408C8-1ED3-4869-B945-B0E679861E11}" type="parTrans" cxnId="{A18A18A4-3E87-44E7-AC90-5DB8D62DF760}">
      <dgm:prSet/>
      <dgm:spPr/>
    </dgm:pt>
    <dgm:pt modelId="{F9EB45B0-D5E9-4715-8119-6D5DB68EBF26}" type="sibTrans" cxnId="{A18A18A4-3E87-44E7-AC90-5DB8D62DF760}">
      <dgm:prSet/>
      <dgm:spPr/>
    </dgm:pt>
    <dgm:pt modelId="{6CBA483D-9DB2-452A-93D4-6BC6AAA004FE}">
      <dgm:prSet/>
      <dgm:spPr/>
      <dgm:t>
        <a:bodyPr/>
        <a:lstStyle/>
        <a:p>
          <a:r>
            <a:rPr lang="en-AU" dirty="0"/>
            <a:t>Probably network</a:t>
          </a:r>
        </a:p>
      </dgm:t>
    </dgm:pt>
    <dgm:pt modelId="{8FA35D6F-1E6F-4B55-97CE-70A8B80B5F17}" type="parTrans" cxnId="{C9476748-FAD3-46CF-85E2-5A0D92561D71}">
      <dgm:prSet/>
      <dgm:spPr/>
    </dgm:pt>
    <dgm:pt modelId="{CC14421B-A049-4574-85A5-DB02E1D48E29}" type="sibTrans" cxnId="{C9476748-FAD3-46CF-85E2-5A0D92561D71}">
      <dgm:prSet/>
      <dgm:spPr/>
    </dgm:pt>
    <dgm:pt modelId="{E4EC3EA0-2E09-45CD-B1D0-20E1F9599621}">
      <dgm:prSet/>
      <dgm:spPr/>
      <dgm:t>
        <a:bodyPr/>
        <a:lstStyle/>
        <a:p>
          <a:r>
            <a:rPr lang="en-AU" dirty="0"/>
            <a:t>Linked to CoP and exchange</a:t>
          </a:r>
        </a:p>
      </dgm:t>
    </dgm:pt>
    <dgm:pt modelId="{7EED2A39-43FB-431D-8B3A-C5D61EDDC1EF}" type="parTrans" cxnId="{C1627521-B8EC-4D40-9EB3-6A118CFFBDC3}">
      <dgm:prSet/>
      <dgm:spPr/>
    </dgm:pt>
    <dgm:pt modelId="{7656682F-AE32-4934-81B1-A4214E93A33A}" type="sibTrans" cxnId="{C1627521-B8EC-4D40-9EB3-6A118CFFBDC3}">
      <dgm:prSet/>
      <dgm:spPr/>
    </dgm:pt>
    <dgm:pt modelId="{3EFFFB27-C7C1-4B76-9401-23CADECFAFD5}" type="pres">
      <dgm:prSet presAssocID="{FB2FEB06-21FD-41AC-8402-3EBEA41A31A5}" presName="Name0" presStyleCnt="0">
        <dgm:presLayoutVars>
          <dgm:dir/>
          <dgm:animLvl val="lvl"/>
          <dgm:resizeHandles/>
        </dgm:presLayoutVars>
      </dgm:prSet>
      <dgm:spPr/>
    </dgm:pt>
    <dgm:pt modelId="{50A43F5D-9FC6-472B-95B5-B2D83433421C}" type="pres">
      <dgm:prSet presAssocID="{BFEB125A-59FC-4DC7-8AE7-E96F853AE964}" presName="linNode" presStyleCnt="0"/>
      <dgm:spPr/>
    </dgm:pt>
    <dgm:pt modelId="{7846BC72-F33C-4D0F-A568-98F12D92905A}" type="pres">
      <dgm:prSet presAssocID="{BFEB125A-59FC-4DC7-8AE7-E96F853AE964}" presName="parentShp" presStyleLbl="node1" presStyleIdx="0" presStyleCnt="3">
        <dgm:presLayoutVars>
          <dgm:bulletEnabled val="1"/>
        </dgm:presLayoutVars>
      </dgm:prSet>
      <dgm:spPr/>
    </dgm:pt>
    <dgm:pt modelId="{CB44382F-F403-4348-88B6-F9072B08D173}" type="pres">
      <dgm:prSet presAssocID="{BFEB125A-59FC-4DC7-8AE7-E96F853AE964}" presName="childShp" presStyleLbl="bgAccFollowNode1" presStyleIdx="0" presStyleCnt="3">
        <dgm:presLayoutVars>
          <dgm:bulletEnabled val="1"/>
        </dgm:presLayoutVars>
      </dgm:prSet>
      <dgm:spPr/>
    </dgm:pt>
    <dgm:pt modelId="{6B299F7B-EE90-4437-BD25-96FE0AD91987}" type="pres">
      <dgm:prSet presAssocID="{A3BB0FB2-A22B-4DA5-B147-9C8B1F0E27A2}" presName="spacing" presStyleCnt="0"/>
      <dgm:spPr/>
    </dgm:pt>
    <dgm:pt modelId="{860AEE75-F7BD-4ECE-83C0-54314F3EDAB3}" type="pres">
      <dgm:prSet presAssocID="{958FF04A-6364-4495-92E0-9626CF0984A9}" presName="linNode" presStyleCnt="0"/>
      <dgm:spPr/>
    </dgm:pt>
    <dgm:pt modelId="{CF9EF878-FB56-4F68-8932-31B7B8A31931}" type="pres">
      <dgm:prSet presAssocID="{958FF04A-6364-4495-92E0-9626CF0984A9}" presName="parentShp" presStyleLbl="node1" presStyleIdx="1" presStyleCnt="3">
        <dgm:presLayoutVars>
          <dgm:bulletEnabled val="1"/>
        </dgm:presLayoutVars>
      </dgm:prSet>
      <dgm:spPr/>
    </dgm:pt>
    <dgm:pt modelId="{4EEB1375-FE48-4560-A7D6-AE9EB5B5EBE4}" type="pres">
      <dgm:prSet presAssocID="{958FF04A-6364-4495-92E0-9626CF0984A9}" presName="childShp" presStyleLbl="bgAccFollowNode1" presStyleIdx="1" presStyleCnt="3">
        <dgm:presLayoutVars>
          <dgm:bulletEnabled val="1"/>
        </dgm:presLayoutVars>
      </dgm:prSet>
      <dgm:spPr/>
    </dgm:pt>
    <dgm:pt modelId="{36AF9854-3D6F-4416-A166-9007E260F97B}" type="pres">
      <dgm:prSet presAssocID="{877D83E3-39E5-4C2B-AD6D-7E4F90573FFE}" presName="spacing" presStyleCnt="0"/>
      <dgm:spPr/>
    </dgm:pt>
    <dgm:pt modelId="{87CFA11C-B9C8-4A30-A9B2-0A493B400390}" type="pres">
      <dgm:prSet presAssocID="{C7B8FB5A-2C14-43EF-BA91-08EFCE021254}" presName="linNode" presStyleCnt="0"/>
      <dgm:spPr/>
    </dgm:pt>
    <dgm:pt modelId="{E97477DD-3001-49DA-AF40-85F463AB8F11}" type="pres">
      <dgm:prSet presAssocID="{C7B8FB5A-2C14-43EF-BA91-08EFCE021254}" presName="parentShp" presStyleLbl="node1" presStyleIdx="2" presStyleCnt="3">
        <dgm:presLayoutVars>
          <dgm:bulletEnabled val="1"/>
        </dgm:presLayoutVars>
      </dgm:prSet>
      <dgm:spPr/>
    </dgm:pt>
    <dgm:pt modelId="{B894C74F-E283-4F54-99BC-1BAB1C046DB5}" type="pres">
      <dgm:prSet presAssocID="{C7B8FB5A-2C14-43EF-BA91-08EFCE021254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EB67411C-B8E3-4AC8-AEA0-C66C7A58B8DE}" type="presOf" srcId="{89E4E1EB-0422-4918-AC3B-D36F6291E78E}" destId="{CB44382F-F403-4348-88B6-F9072B08D173}" srcOrd="0" destOrd="1" presId="urn:microsoft.com/office/officeart/2005/8/layout/vList6"/>
    <dgm:cxn modelId="{C1627521-B8EC-4D40-9EB3-6A118CFFBDC3}" srcId="{C7B8FB5A-2C14-43EF-BA91-08EFCE021254}" destId="{E4EC3EA0-2E09-45CD-B1D0-20E1F9599621}" srcOrd="1" destOrd="0" parTransId="{7EED2A39-43FB-431D-8B3A-C5D61EDDC1EF}" sibTransId="{7656682F-AE32-4934-81B1-A4214E93A33A}"/>
    <dgm:cxn modelId="{22CB3924-B338-4202-9EF2-635D4AE56B9A}" type="presOf" srcId="{FB2FEB06-21FD-41AC-8402-3EBEA41A31A5}" destId="{3EFFFB27-C7C1-4B76-9401-23CADECFAFD5}" srcOrd="0" destOrd="0" presId="urn:microsoft.com/office/officeart/2005/8/layout/vList6"/>
    <dgm:cxn modelId="{6576F525-492E-43A9-9EC5-AE1F9E15F68F}" type="presOf" srcId="{E4EC3EA0-2E09-45CD-B1D0-20E1F9599621}" destId="{B894C74F-E283-4F54-99BC-1BAB1C046DB5}" srcOrd="0" destOrd="1" presId="urn:microsoft.com/office/officeart/2005/8/layout/vList6"/>
    <dgm:cxn modelId="{FC93EB2F-D13C-470A-B3DC-04FE2E80A407}" type="presOf" srcId="{436E5D45-8FED-485A-A8AF-CB7E8980B33B}" destId="{4EEB1375-FE48-4560-A7D6-AE9EB5B5EBE4}" srcOrd="0" destOrd="0" presId="urn:microsoft.com/office/officeart/2005/8/layout/vList6"/>
    <dgm:cxn modelId="{51C8DC39-89E2-4B0B-BBE5-CBC59210671A}" type="presOf" srcId="{6CBA483D-9DB2-452A-93D4-6BC6AAA004FE}" destId="{B894C74F-E283-4F54-99BC-1BAB1C046DB5}" srcOrd="0" destOrd="0" presId="urn:microsoft.com/office/officeart/2005/8/layout/vList6"/>
    <dgm:cxn modelId="{F0CF0147-508B-40E0-A7DE-256D6EBCD650}" srcId="{958FF04A-6364-4495-92E0-9626CF0984A9}" destId="{436E5D45-8FED-485A-A8AF-CB7E8980B33B}" srcOrd="0" destOrd="0" parTransId="{BC9C00F3-D317-45E0-A245-399FF07AC7BC}" sibTransId="{9FC6ABD6-26C2-475D-8D19-8FA161D69779}"/>
    <dgm:cxn modelId="{C9476748-FAD3-46CF-85E2-5A0D92561D71}" srcId="{C7B8FB5A-2C14-43EF-BA91-08EFCE021254}" destId="{6CBA483D-9DB2-452A-93D4-6BC6AAA004FE}" srcOrd="0" destOrd="0" parTransId="{8FA35D6F-1E6F-4B55-97CE-70A8B80B5F17}" sibTransId="{CC14421B-A049-4574-85A5-DB02E1D48E29}"/>
    <dgm:cxn modelId="{2C0A324E-6C36-4846-BEDB-1F3E56A69126}" srcId="{FB2FEB06-21FD-41AC-8402-3EBEA41A31A5}" destId="{958FF04A-6364-4495-92E0-9626CF0984A9}" srcOrd="1" destOrd="0" parTransId="{BE826B03-0997-466A-8938-CBC51E4DE4E2}" sibTransId="{877D83E3-39E5-4C2B-AD6D-7E4F90573FFE}"/>
    <dgm:cxn modelId="{F50C0E56-F902-4F80-B43F-81F4589E792D}" srcId="{FB2FEB06-21FD-41AC-8402-3EBEA41A31A5}" destId="{C7B8FB5A-2C14-43EF-BA91-08EFCE021254}" srcOrd="2" destOrd="0" parTransId="{6E0BA891-BB60-4E68-9912-697624B5BC2A}" sibTransId="{B5728932-8492-45AB-A88D-29950A57FF9A}"/>
    <dgm:cxn modelId="{27B22D7D-C985-44DE-A145-91EDAA7C763F}" type="presOf" srcId="{958FF04A-6364-4495-92E0-9626CF0984A9}" destId="{CF9EF878-FB56-4F68-8932-31B7B8A31931}" srcOrd="0" destOrd="0" presId="urn:microsoft.com/office/officeart/2005/8/layout/vList6"/>
    <dgm:cxn modelId="{70C5E57D-3A1B-4A9D-B37B-16DA3A6508C7}" srcId="{BFEB125A-59FC-4DC7-8AE7-E96F853AE964}" destId="{5016EF80-63C0-41CD-825D-C6A14E49BAA4}" srcOrd="0" destOrd="0" parTransId="{FBD5F2E7-AA67-4F35-8855-316524D8DF60}" sibTransId="{91973D08-05FD-4EC0-82C1-864594DF4531}"/>
    <dgm:cxn modelId="{C3B97DA0-F0AD-4F6B-9871-74BAEE280E7D}" type="presOf" srcId="{BFEB125A-59FC-4DC7-8AE7-E96F853AE964}" destId="{7846BC72-F33C-4D0F-A568-98F12D92905A}" srcOrd="0" destOrd="0" presId="urn:microsoft.com/office/officeart/2005/8/layout/vList6"/>
    <dgm:cxn modelId="{229DDCA1-0813-4F67-BE16-9B64102CE09D}" type="presOf" srcId="{C7B8FB5A-2C14-43EF-BA91-08EFCE021254}" destId="{E97477DD-3001-49DA-AF40-85F463AB8F11}" srcOrd="0" destOrd="0" presId="urn:microsoft.com/office/officeart/2005/8/layout/vList6"/>
    <dgm:cxn modelId="{A18A18A4-3E87-44E7-AC90-5DB8D62DF760}" srcId="{958FF04A-6364-4495-92E0-9626CF0984A9}" destId="{20FA673A-57D3-4456-B298-2882E07CCDEB}" srcOrd="1" destOrd="0" parTransId="{6D2408C8-1ED3-4869-B945-B0E679861E11}" sibTransId="{F9EB45B0-D5E9-4715-8119-6D5DB68EBF26}"/>
    <dgm:cxn modelId="{80ACB3BB-9284-48C8-AEB8-F337BB4D586B}" type="presOf" srcId="{20FA673A-57D3-4456-B298-2882E07CCDEB}" destId="{4EEB1375-FE48-4560-A7D6-AE9EB5B5EBE4}" srcOrd="0" destOrd="1" presId="urn:microsoft.com/office/officeart/2005/8/layout/vList6"/>
    <dgm:cxn modelId="{5AAE0EC2-C2BB-4BA6-9BA5-F063EF5B18BF}" srcId="{BFEB125A-59FC-4DC7-8AE7-E96F853AE964}" destId="{89E4E1EB-0422-4918-AC3B-D36F6291E78E}" srcOrd="1" destOrd="0" parTransId="{F9794787-4900-4952-8F30-7CBCB772364A}" sibTransId="{3B7A18B5-946F-464D-A85E-3F72DAB17C72}"/>
    <dgm:cxn modelId="{AA1F3DC7-5FF7-4F7F-9C7D-01E1FFD50569}" type="presOf" srcId="{5016EF80-63C0-41CD-825D-C6A14E49BAA4}" destId="{CB44382F-F403-4348-88B6-F9072B08D173}" srcOrd="0" destOrd="0" presId="urn:microsoft.com/office/officeart/2005/8/layout/vList6"/>
    <dgm:cxn modelId="{C6C184DE-4FB1-4FA7-9D2A-3A7D11C0F126}" srcId="{FB2FEB06-21FD-41AC-8402-3EBEA41A31A5}" destId="{BFEB125A-59FC-4DC7-8AE7-E96F853AE964}" srcOrd="0" destOrd="0" parTransId="{D1BA5E44-D7C9-4D97-A8D7-22218C04D7D2}" sibTransId="{A3BB0FB2-A22B-4DA5-B147-9C8B1F0E27A2}"/>
    <dgm:cxn modelId="{2CAA2463-92F4-418F-825E-0CDFEECB6F4A}" type="presParOf" srcId="{3EFFFB27-C7C1-4B76-9401-23CADECFAFD5}" destId="{50A43F5D-9FC6-472B-95B5-B2D83433421C}" srcOrd="0" destOrd="0" presId="urn:microsoft.com/office/officeart/2005/8/layout/vList6"/>
    <dgm:cxn modelId="{6B406FAC-A990-466D-8747-35F8A1B69322}" type="presParOf" srcId="{50A43F5D-9FC6-472B-95B5-B2D83433421C}" destId="{7846BC72-F33C-4D0F-A568-98F12D92905A}" srcOrd="0" destOrd="0" presId="urn:microsoft.com/office/officeart/2005/8/layout/vList6"/>
    <dgm:cxn modelId="{EAF6822E-C25E-4A74-A83D-CE1EF190665F}" type="presParOf" srcId="{50A43F5D-9FC6-472B-95B5-B2D83433421C}" destId="{CB44382F-F403-4348-88B6-F9072B08D173}" srcOrd="1" destOrd="0" presId="urn:microsoft.com/office/officeart/2005/8/layout/vList6"/>
    <dgm:cxn modelId="{B619D7B9-33A0-4AD9-A6FD-5D244A07A48E}" type="presParOf" srcId="{3EFFFB27-C7C1-4B76-9401-23CADECFAFD5}" destId="{6B299F7B-EE90-4437-BD25-96FE0AD91987}" srcOrd="1" destOrd="0" presId="urn:microsoft.com/office/officeart/2005/8/layout/vList6"/>
    <dgm:cxn modelId="{F9076CAB-75D0-4B24-A194-1A5DEEB8E340}" type="presParOf" srcId="{3EFFFB27-C7C1-4B76-9401-23CADECFAFD5}" destId="{860AEE75-F7BD-4ECE-83C0-54314F3EDAB3}" srcOrd="2" destOrd="0" presId="urn:microsoft.com/office/officeart/2005/8/layout/vList6"/>
    <dgm:cxn modelId="{CC45AF49-F217-45C0-9FAB-B1B91027E31B}" type="presParOf" srcId="{860AEE75-F7BD-4ECE-83C0-54314F3EDAB3}" destId="{CF9EF878-FB56-4F68-8932-31B7B8A31931}" srcOrd="0" destOrd="0" presId="urn:microsoft.com/office/officeart/2005/8/layout/vList6"/>
    <dgm:cxn modelId="{33DEE917-A754-4161-9786-33D9412538C7}" type="presParOf" srcId="{860AEE75-F7BD-4ECE-83C0-54314F3EDAB3}" destId="{4EEB1375-FE48-4560-A7D6-AE9EB5B5EBE4}" srcOrd="1" destOrd="0" presId="urn:microsoft.com/office/officeart/2005/8/layout/vList6"/>
    <dgm:cxn modelId="{79EAD186-0036-4607-A2C2-60034150C734}" type="presParOf" srcId="{3EFFFB27-C7C1-4B76-9401-23CADECFAFD5}" destId="{36AF9854-3D6F-4416-A166-9007E260F97B}" srcOrd="3" destOrd="0" presId="urn:microsoft.com/office/officeart/2005/8/layout/vList6"/>
    <dgm:cxn modelId="{D9D52938-BD3C-499E-B3B8-9AC3AF134BD5}" type="presParOf" srcId="{3EFFFB27-C7C1-4B76-9401-23CADECFAFD5}" destId="{87CFA11C-B9C8-4A30-A9B2-0A493B400390}" srcOrd="4" destOrd="0" presId="urn:microsoft.com/office/officeart/2005/8/layout/vList6"/>
    <dgm:cxn modelId="{1C58B5C0-1CBC-48B3-ABF0-38319479F92D}" type="presParOf" srcId="{87CFA11C-B9C8-4A30-A9B2-0A493B400390}" destId="{E97477DD-3001-49DA-AF40-85F463AB8F11}" srcOrd="0" destOrd="0" presId="urn:microsoft.com/office/officeart/2005/8/layout/vList6"/>
    <dgm:cxn modelId="{F43F73F3-DEFE-44C0-B3E5-C2E58039E103}" type="presParOf" srcId="{87CFA11C-B9C8-4A30-A9B2-0A493B400390}" destId="{B894C74F-E283-4F54-99BC-1BAB1C046DB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B1290-5CA6-4F72-8D11-54DA114EF301}">
      <dsp:nvSpPr>
        <dsp:cNvPr id="0" name=""/>
        <dsp:cNvSpPr/>
      </dsp:nvSpPr>
      <dsp:spPr>
        <a:xfrm>
          <a:off x="3594" y="220935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R&amp;D</a:t>
          </a:r>
          <a:br>
            <a:rPr lang="en-US" sz="2200" kern="1200" dirty="0"/>
          </a:br>
          <a:r>
            <a:rPr lang="en-US" sz="2200" kern="1200" dirty="0"/>
            <a:t>19 April</a:t>
          </a:r>
          <a:endParaRPr lang="en-AU" sz="2200" kern="1200" dirty="0"/>
        </a:p>
      </dsp:txBody>
      <dsp:txXfrm>
        <a:off x="3594" y="220935"/>
        <a:ext cx="1946002" cy="1167601"/>
      </dsp:txXfrm>
    </dsp:sp>
    <dsp:sp modelId="{2F4C28E5-14BC-4F78-B462-C8F8D9997B4A}">
      <dsp:nvSpPr>
        <dsp:cNvPr id="0" name=""/>
        <dsp:cNvSpPr/>
      </dsp:nvSpPr>
      <dsp:spPr>
        <a:xfrm>
          <a:off x="2144196" y="220935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Conservation</a:t>
          </a:r>
          <a:br>
            <a:rPr lang="en-US" sz="2200" kern="1200" dirty="0"/>
          </a:br>
          <a:r>
            <a:rPr lang="en-US" sz="2200" kern="1200" dirty="0"/>
            <a:t>19 April</a:t>
          </a:r>
          <a:endParaRPr lang="en-AU" sz="2200" kern="1200" dirty="0"/>
        </a:p>
      </dsp:txBody>
      <dsp:txXfrm>
        <a:off x="2144196" y="220935"/>
        <a:ext cx="1946002" cy="1167601"/>
      </dsp:txXfrm>
    </dsp:sp>
    <dsp:sp modelId="{A2DD54B8-A30B-4C7A-AF2F-242DBDD2A3FD}">
      <dsp:nvSpPr>
        <dsp:cNvPr id="0" name=""/>
        <dsp:cNvSpPr/>
      </dsp:nvSpPr>
      <dsp:spPr>
        <a:xfrm>
          <a:off x="4284798" y="220935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Capability</a:t>
          </a:r>
          <a:br>
            <a:rPr lang="en-US" sz="2200" kern="1200" dirty="0"/>
          </a:br>
          <a:r>
            <a:rPr lang="en-US" sz="2200" kern="1200" dirty="0"/>
            <a:t>20 April</a:t>
          </a:r>
          <a:endParaRPr lang="en-AU" sz="2200" kern="1200" dirty="0"/>
        </a:p>
      </dsp:txBody>
      <dsp:txXfrm>
        <a:off x="4284798" y="220935"/>
        <a:ext cx="1946002" cy="1167601"/>
      </dsp:txXfrm>
    </dsp:sp>
    <dsp:sp modelId="{DC91EBB2-F4B8-4EEC-8E3A-D38908217D8D}">
      <dsp:nvSpPr>
        <dsp:cNvPr id="0" name=""/>
        <dsp:cNvSpPr/>
      </dsp:nvSpPr>
      <dsp:spPr>
        <a:xfrm>
          <a:off x="6425401" y="220935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Supply</a:t>
          </a:r>
          <a:br>
            <a:rPr lang="en-US" sz="2200" kern="1200" dirty="0"/>
          </a:br>
          <a:r>
            <a:rPr lang="en-US" sz="2200" kern="1200" dirty="0"/>
            <a:t>20 April</a:t>
          </a:r>
          <a:endParaRPr lang="en-AU" sz="2200" kern="1200" dirty="0"/>
        </a:p>
      </dsp:txBody>
      <dsp:txXfrm>
        <a:off x="6425401" y="220935"/>
        <a:ext cx="1946002" cy="1167601"/>
      </dsp:txXfrm>
    </dsp:sp>
    <dsp:sp modelId="{4735367E-9F8D-4E70-ABEA-A49E954EEBBB}">
      <dsp:nvSpPr>
        <dsp:cNvPr id="0" name=""/>
        <dsp:cNvSpPr/>
      </dsp:nvSpPr>
      <dsp:spPr>
        <a:xfrm>
          <a:off x="8566003" y="220935"/>
          <a:ext cx="1946002" cy="1167601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Demand</a:t>
          </a:r>
          <a:br>
            <a:rPr lang="en-US" sz="2200" kern="1200" dirty="0"/>
          </a:br>
          <a:r>
            <a:rPr lang="en-US" sz="2200" kern="1200" dirty="0"/>
            <a:t>21 April</a:t>
          </a:r>
          <a:endParaRPr lang="en-AU" sz="2200" kern="1200" dirty="0"/>
        </a:p>
      </dsp:txBody>
      <dsp:txXfrm>
        <a:off x="8566003" y="220935"/>
        <a:ext cx="1946002" cy="1167601"/>
      </dsp:txXfrm>
    </dsp:sp>
    <dsp:sp modelId="{B2E9C10B-DCAF-4FB3-B7BB-DD89505ECACA}">
      <dsp:nvSpPr>
        <dsp:cNvPr id="0" name=""/>
        <dsp:cNvSpPr/>
      </dsp:nvSpPr>
      <dsp:spPr>
        <a:xfrm>
          <a:off x="3594" y="1583136"/>
          <a:ext cx="1946002" cy="1167601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NSW</a:t>
          </a:r>
          <a:br>
            <a:rPr lang="en-US" sz="2200" kern="1200" dirty="0"/>
          </a:br>
          <a:r>
            <a:rPr lang="en-US" sz="2200" kern="1200" dirty="0"/>
            <a:t>21 April</a:t>
          </a:r>
          <a:endParaRPr lang="en-AU" sz="2200" kern="1200" dirty="0"/>
        </a:p>
      </dsp:txBody>
      <dsp:txXfrm>
        <a:off x="3594" y="1583136"/>
        <a:ext cx="1946002" cy="1167601"/>
      </dsp:txXfrm>
    </dsp:sp>
    <dsp:sp modelId="{EE28B91A-F895-4FEF-8C42-65DB2F83AEAA}">
      <dsp:nvSpPr>
        <dsp:cNvPr id="0" name=""/>
        <dsp:cNvSpPr/>
      </dsp:nvSpPr>
      <dsp:spPr>
        <a:xfrm>
          <a:off x="2144196" y="1583136"/>
          <a:ext cx="1946002" cy="1167601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Queensland</a:t>
          </a:r>
          <a:br>
            <a:rPr lang="en-US" sz="2200" kern="1200" dirty="0"/>
          </a:br>
          <a:r>
            <a:rPr lang="en-US" sz="2200" kern="1200" dirty="0"/>
            <a:t>22 April</a:t>
          </a:r>
          <a:endParaRPr lang="en-AU" sz="2200" kern="1200" dirty="0"/>
        </a:p>
      </dsp:txBody>
      <dsp:txXfrm>
        <a:off x="2144196" y="1583136"/>
        <a:ext cx="1946002" cy="1167601"/>
      </dsp:txXfrm>
    </dsp:sp>
    <dsp:sp modelId="{BC9A1E57-45CD-468A-AA60-7BAF47589EBD}">
      <dsp:nvSpPr>
        <dsp:cNvPr id="0" name=""/>
        <dsp:cNvSpPr/>
      </dsp:nvSpPr>
      <dsp:spPr>
        <a:xfrm>
          <a:off x="4284798" y="1583136"/>
          <a:ext cx="1946002" cy="1167601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WA</a:t>
          </a:r>
          <a:br>
            <a:rPr lang="en-US" sz="2200" kern="1200" dirty="0"/>
          </a:br>
          <a:r>
            <a:rPr lang="en-US" sz="2200" kern="1200" dirty="0"/>
            <a:t>22 April</a:t>
          </a:r>
          <a:endParaRPr lang="en-AU" sz="2200" kern="1200" dirty="0"/>
        </a:p>
      </dsp:txBody>
      <dsp:txXfrm>
        <a:off x="4284798" y="1583136"/>
        <a:ext cx="1946002" cy="1167601"/>
      </dsp:txXfrm>
    </dsp:sp>
    <dsp:sp modelId="{3E24A2CE-A4BB-4E5B-B95D-637275412CA0}">
      <dsp:nvSpPr>
        <dsp:cNvPr id="0" name=""/>
        <dsp:cNvSpPr/>
      </dsp:nvSpPr>
      <dsp:spPr>
        <a:xfrm>
          <a:off x="6425401" y="1583136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Victoria</a:t>
          </a:r>
          <a:br>
            <a:rPr lang="en-US" sz="2200" kern="1200" dirty="0"/>
          </a:br>
          <a:r>
            <a:rPr lang="en-US" sz="2200" kern="1200" dirty="0"/>
            <a:t>26 April</a:t>
          </a:r>
          <a:endParaRPr lang="en-AU" sz="2200" kern="1200" dirty="0"/>
        </a:p>
      </dsp:txBody>
      <dsp:txXfrm>
        <a:off x="6425401" y="1583136"/>
        <a:ext cx="1946002" cy="1167601"/>
      </dsp:txXfrm>
    </dsp:sp>
    <dsp:sp modelId="{616B3D0D-CCC6-4B4F-9239-DE1DF023C79A}">
      <dsp:nvSpPr>
        <dsp:cNvPr id="0" name=""/>
        <dsp:cNvSpPr/>
      </dsp:nvSpPr>
      <dsp:spPr>
        <a:xfrm>
          <a:off x="8566003" y="1583136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ACT/Tas/SA/NT</a:t>
          </a:r>
          <a:br>
            <a:rPr lang="en-US" sz="2200" kern="1200" dirty="0"/>
          </a:br>
          <a:r>
            <a:rPr lang="en-US" sz="2200" kern="1200" dirty="0"/>
            <a:t>26 April</a:t>
          </a:r>
          <a:endParaRPr lang="en-AU" sz="2200" kern="1200" dirty="0"/>
        </a:p>
      </dsp:txBody>
      <dsp:txXfrm>
        <a:off x="8566003" y="1583136"/>
        <a:ext cx="1946002" cy="1167601"/>
      </dsp:txXfrm>
    </dsp:sp>
    <dsp:sp modelId="{D4785CFE-40B9-40BE-B574-681156C7E79D}">
      <dsp:nvSpPr>
        <dsp:cNvPr id="0" name=""/>
        <dsp:cNvSpPr/>
      </dsp:nvSpPr>
      <dsp:spPr>
        <a:xfrm>
          <a:off x="1073895" y="294533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National</a:t>
          </a:r>
          <a:br>
            <a:rPr lang="en-US" sz="2200" kern="1200" dirty="0"/>
          </a:br>
          <a:r>
            <a:rPr lang="en-US" sz="2200" kern="1200" dirty="0"/>
            <a:t>28 April</a:t>
          </a:r>
          <a:endParaRPr lang="en-AU" sz="2200" kern="1200" dirty="0"/>
        </a:p>
      </dsp:txBody>
      <dsp:txXfrm>
        <a:off x="1073895" y="2945338"/>
        <a:ext cx="1946002" cy="1167601"/>
      </dsp:txXfrm>
    </dsp:sp>
    <dsp:sp modelId="{3BDA8A7D-0D7A-4E34-AA43-57EB3FE6CC79}">
      <dsp:nvSpPr>
        <dsp:cNvPr id="0" name=""/>
        <dsp:cNvSpPr/>
      </dsp:nvSpPr>
      <dsp:spPr>
        <a:xfrm>
          <a:off x="3214497" y="294533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National</a:t>
          </a:r>
          <a:br>
            <a:rPr lang="en-US" sz="2200" kern="1200" dirty="0"/>
          </a:br>
          <a:r>
            <a:rPr lang="en-US" sz="2200" kern="1200" dirty="0"/>
            <a:t>11 May</a:t>
          </a:r>
          <a:endParaRPr lang="en-AU" sz="2200" kern="1200" dirty="0"/>
        </a:p>
      </dsp:txBody>
      <dsp:txXfrm>
        <a:off x="3214497" y="2945338"/>
        <a:ext cx="1946002" cy="1167601"/>
      </dsp:txXfrm>
    </dsp:sp>
    <dsp:sp modelId="{8D4B670C-5F24-45D3-95C2-0915626A51C7}">
      <dsp:nvSpPr>
        <dsp:cNvPr id="0" name=""/>
        <dsp:cNvSpPr/>
      </dsp:nvSpPr>
      <dsp:spPr>
        <a:xfrm>
          <a:off x="5355100" y="294533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National</a:t>
          </a:r>
          <a:br>
            <a:rPr lang="en-US" sz="2200" kern="1200" dirty="0"/>
          </a:br>
          <a:r>
            <a:rPr lang="en-US" sz="2200" kern="1200" dirty="0"/>
            <a:t>12 May</a:t>
          </a:r>
          <a:endParaRPr lang="en-AU" sz="2200" kern="1200" dirty="0"/>
        </a:p>
      </dsp:txBody>
      <dsp:txXfrm>
        <a:off x="5355100" y="2945338"/>
        <a:ext cx="1946002" cy="1167601"/>
      </dsp:txXfrm>
    </dsp:sp>
    <dsp:sp modelId="{62288D54-D2B8-4EF3-BF01-43ED4755A695}">
      <dsp:nvSpPr>
        <dsp:cNvPr id="0" name=""/>
        <dsp:cNvSpPr/>
      </dsp:nvSpPr>
      <dsp:spPr>
        <a:xfrm>
          <a:off x="7495702" y="294533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National</a:t>
          </a:r>
          <a:br>
            <a:rPr lang="en-US" sz="2200" kern="1200" dirty="0"/>
          </a:br>
          <a:r>
            <a:rPr lang="en-US" sz="2200" kern="1200" dirty="0"/>
            <a:t>13 May</a:t>
          </a:r>
          <a:endParaRPr lang="en-AU" sz="2200" kern="1200" dirty="0"/>
        </a:p>
      </dsp:txBody>
      <dsp:txXfrm>
        <a:off x="7495702" y="2945338"/>
        <a:ext cx="1946002" cy="11676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1EE2E-D77A-4B13-848F-B586373880D2}">
      <dsp:nvSpPr>
        <dsp:cNvPr id="0" name=""/>
        <dsp:cNvSpPr/>
      </dsp:nvSpPr>
      <dsp:spPr>
        <a:xfrm>
          <a:off x="5648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Information provision</a:t>
          </a:r>
          <a:endParaRPr lang="en-AU" sz="2600" kern="1200" dirty="0"/>
        </a:p>
      </dsp:txBody>
      <dsp:txXfrm>
        <a:off x="5648" y="0"/>
        <a:ext cx="1981944" cy="1300162"/>
      </dsp:txXfrm>
    </dsp:sp>
    <dsp:sp modelId="{2C4988A9-70E8-4213-BBED-7FBACE6EF8CA}">
      <dsp:nvSpPr>
        <dsp:cNvPr id="0" name=""/>
        <dsp:cNvSpPr/>
      </dsp:nvSpPr>
      <dsp:spPr>
        <a:xfrm>
          <a:off x="20384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Where and when is native seed needed</a:t>
          </a:r>
        </a:p>
      </dsp:txBody>
      <dsp:txXfrm>
        <a:off x="242115" y="1339705"/>
        <a:ext cx="1509009" cy="1230176"/>
      </dsp:txXfrm>
    </dsp:sp>
    <dsp:sp modelId="{40C905E5-CDA9-463A-85A0-4550FC8E7142}">
      <dsp:nvSpPr>
        <dsp:cNvPr id="0" name=""/>
        <dsp:cNvSpPr/>
      </dsp:nvSpPr>
      <dsp:spPr>
        <a:xfrm>
          <a:off x="20384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Where and from whom is native seed available</a:t>
          </a:r>
        </a:p>
      </dsp:txBody>
      <dsp:txXfrm>
        <a:off x="242115" y="2847461"/>
        <a:ext cx="1509009" cy="1230176"/>
      </dsp:txXfrm>
    </dsp:sp>
    <dsp:sp modelId="{2802F463-41D2-4D86-8BC7-C2C44163C667}">
      <dsp:nvSpPr>
        <dsp:cNvPr id="0" name=""/>
        <dsp:cNvSpPr/>
      </dsp:nvSpPr>
      <dsp:spPr>
        <a:xfrm>
          <a:off x="213623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Quality </a:t>
          </a:r>
          <a:r>
            <a:rPr lang="en-US" sz="2600" kern="1200"/>
            <a:t>and standards</a:t>
          </a:r>
          <a:endParaRPr lang="en-AU" sz="2600" kern="1200" dirty="0"/>
        </a:p>
      </dsp:txBody>
      <dsp:txXfrm>
        <a:off x="2136237" y="0"/>
        <a:ext cx="1981944" cy="1300162"/>
      </dsp:txXfrm>
    </dsp:sp>
    <dsp:sp modelId="{9F37A846-D76E-4E0C-95F8-449CB15F02AC}">
      <dsp:nvSpPr>
        <dsp:cNvPr id="0" name=""/>
        <dsp:cNvSpPr/>
      </dsp:nvSpPr>
      <dsp:spPr>
        <a:xfrm>
          <a:off x="233443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What is the quality of available native seed</a:t>
          </a:r>
        </a:p>
      </dsp:txBody>
      <dsp:txXfrm>
        <a:off x="2372705" y="1339705"/>
        <a:ext cx="1509009" cy="1230176"/>
      </dsp:txXfrm>
    </dsp:sp>
    <dsp:sp modelId="{BC605849-D49C-4B4A-A4F4-6C6183E8928A}">
      <dsp:nvSpPr>
        <dsp:cNvPr id="0" name=""/>
        <dsp:cNvSpPr/>
      </dsp:nvSpPr>
      <dsp:spPr>
        <a:xfrm>
          <a:off x="233443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Best practice standards for using native seed</a:t>
          </a:r>
        </a:p>
      </dsp:txBody>
      <dsp:txXfrm>
        <a:off x="2372705" y="2847461"/>
        <a:ext cx="1509009" cy="1230176"/>
      </dsp:txXfrm>
    </dsp:sp>
    <dsp:sp modelId="{3994FDC2-F1EF-4E75-8D1F-157D6A2B65E8}">
      <dsp:nvSpPr>
        <dsp:cNvPr id="0" name=""/>
        <dsp:cNvSpPr/>
      </dsp:nvSpPr>
      <dsp:spPr>
        <a:xfrm>
          <a:off x="426682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Smarter regulation</a:t>
          </a:r>
          <a:endParaRPr lang="en-AU" sz="2600" kern="1200" dirty="0"/>
        </a:p>
      </dsp:txBody>
      <dsp:txXfrm>
        <a:off x="4266827" y="0"/>
        <a:ext cx="1981944" cy="1300162"/>
      </dsp:txXfrm>
    </dsp:sp>
    <dsp:sp modelId="{C3BFD365-554D-4932-95D2-7DEF42181F9A}">
      <dsp:nvSpPr>
        <dsp:cNvPr id="0" name=""/>
        <dsp:cNvSpPr/>
      </dsp:nvSpPr>
      <dsp:spPr>
        <a:xfrm>
          <a:off x="446502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Access to and sustaining seed sources</a:t>
          </a:r>
        </a:p>
      </dsp:txBody>
      <dsp:txXfrm>
        <a:off x="4503295" y="1339705"/>
        <a:ext cx="1509009" cy="1230176"/>
      </dsp:txXfrm>
    </dsp:sp>
    <dsp:sp modelId="{C3D0D8F4-579B-42E0-8009-1D3AB31760DD}">
      <dsp:nvSpPr>
        <dsp:cNvPr id="0" name=""/>
        <dsp:cNvSpPr/>
      </dsp:nvSpPr>
      <dsp:spPr>
        <a:xfrm>
          <a:off x="446502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Ensuring native seed can be used widely and appropriately</a:t>
          </a:r>
        </a:p>
      </dsp:txBody>
      <dsp:txXfrm>
        <a:off x="4503295" y="2847461"/>
        <a:ext cx="1509009" cy="1230176"/>
      </dsp:txXfrm>
    </dsp:sp>
    <dsp:sp modelId="{50AB163E-D774-471F-B436-D6AE36645FB9}">
      <dsp:nvSpPr>
        <dsp:cNvPr id="0" name=""/>
        <dsp:cNvSpPr/>
      </dsp:nvSpPr>
      <dsp:spPr>
        <a:xfrm>
          <a:off x="639741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Capacity building</a:t>
          </a:r>
          <a:endParaRPr lang="en-AU" sz="2600" kern="1200" dirty="0"/>
        </a:p>
      </dsp:txBody>
      <dsp:txXfrm>
        <a:off x="6397417" y="0"/>
        <a:ext cx="1981944" cy="1300162"/>
      </dsp:txXfrm>
    </dsp:sp>
    <dsp:sp modelId="{29F2E835-03E9-4476-8C31-092C27279F18}">
      <dsp:nvSpPr>
        <dsp:cNvPr id="0" name=""/>
        <dsp:cNvSpPr/>
      </dsp:nvSpPr>
      <dsp:spPr>
        <a:xfrm>
          <a:off x="659561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Developing skills and infrastructure to sustain/expand</a:t>
          </a:r>
        </a:p>
      </dsp:txBody>
      <dsp:txXfrm>
        <a:off x="6633885" y="1339705"/>
        <a:ext cx="1509009" cy="1230176"/>
      </dsp:txXfrm>
    </dsp:sp>
    <dsp:sp modelId="{C078D853-C440-40F6-B23C-43F4326B540A}">
      <dsp:nvSpPr>
        <dsp:cNvPr id="0" name=""/>
        <dsp:cNvSpPr/>
      </dsp:nvSpPr>
      <dsp:spPr>
        <a:xfrm>
          <a:off x="659561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Enabling and promoting the wider use of native seeds</a:t>
          </a:r>
        </a:p>
      </dsp:txBody>
      <dsp:txXfrm>
        <a:off x="6633885" y="2847461"/>
        <a:ext cx="1509009" cy="1230176"/>
      </dsp:txXfrm>
    </dsp:sp>
    <dsp:sp modelId="{2AE99A30-08C2-4155-8242-9BFDC97C2F11}">
      <dsp:nvSpPr>
        <dsp:cNvPr id="0" name=""/>
        <dsp:cNvSpPr/>
      </dsp:nvSpPr>
      <dsp:spPr>
        <a:xfrm>
          <a:off x="852800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Research &amp; development</a:t>
          </a:r>
          <a:endParaRPr lang="en-AU" sz="2600" kern="1200" dirty="0"/>
        </a:p>
      </dsp:txBody>
      <dsp:txXfrm>
        <a:off x="8528007" y="0"/>
        <a:ext cx="1981944" cy="1300162"/>
      </dsp:txXfrm>
    </dsp:sp>
    <dsp:sp modelId="{C94B47CB-AAA8-4010-8255-D6CDDEF361ED}">
      <dsp:nvSpPr>
        <dsp:cNvPr id="0" name=""/>
        <dsp:cNvSpPr/>
      </dsp:nvSpPr>
      <dsp:spPr>
        <a:xfrm>
          <a:off x="872620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Fundamental R&amp;D on properties and potential</a:t>
          </a:r>
        </a:p>
      </dsp:txBody>
      <dsp:txXfrm>
        <a:off x="8764475" y="1339705"/>
        <a:ext cx="1509009" cy="1230176"/>
      </dsp:txXfrm>
    </dsp:sp>
    <dsp:sp modelId="{43EB2E80-349B-4ABF-A676-709D1EDA533D}">
      <dsp:nvSpPr>
        <dsp:cNvPr id="0" name=""/>
        <dsp:cNvSpPr/>
      </dsp:nvSpPr>
      <dsp:spPr>
        <a:xfrm>
          <a:off x="872620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Technology and applied R&amp;D for sector use</a:t>
          </a:r>
        </a:p>
      </dsp:txBody>
      <dsp:txXfrm>
        <a:off x="8764475" y="2847461"/>
        <a:ext cx="1509009" cy="123017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8B3BC-DFFA-4411-BE3D-8A47B6804A54}">
      <dsp:nvSpPr>
        <dsp:cNvPr id="0" name=""/>
        <dsp:cNvSpPr/>
      </dsp:nvSpPr>
      <dsp:spPr>
        <a:xfrm>
          <a:off x="5648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Sources</a:t>
          </a:r>
        </a:p>
      </dsp:txBody>
      <dsp:txXfrm>
        <a:off x="5648" y="0"/>
        <a:ext cx="1981944" cy="1300162"/>
      </dsp:txXfrm>
    </dsp:sp>
    <dsp:sp modelId="{66FC80D8-C48C-4AE3-A6FD-A7C95BEE0460}">
      <dsp:nvSpPr>
        <dsp:cNvPr id="0" name=""/>
        <dsp:cNvSpPr/>
      </dsp:nvSpPr>
      <dsp:spPr>
        <a:xfrm>
          <a:off x="20384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Public estate</a:t>
          </a:r>
        </a:p>
      </dsp:txBody>
      <dsp:txXfrm>
        <a:off x="228780" y="1325470"/>
        <a:ext cx="1535679" cy="801556"/>
      </dsp:txXfrm>
    </dsp:sp>
    <dsp:sp modelId="{72B3340C-0FCA-4688-8260-A12FB4794D22}">
      <dsp:nvSpPr>
        <dsp:cNvPr id="0" name=""/>
        <dsp:cNvSpPr/>
      </dsp:nvSpPr>
      <dsp:spPr>
        <a:xfrm>
          <a:off x="20384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95314"/>
            <a:satOff val="-582"/>
            <a:lumOff val="-7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Indigeneous lands</a:t>
          </a:r>
        </a:p>
      </dsp:txBody>
      <dsp:txXfrm>
        <a:off x="228780" y="2307893"/>
        <a:ext cx="1535679" cy="801556"/>
      </dsp:txXfrm>
    </dsp:sp>
    <dsp:sp modelId="{E91D2D24-46C7-423D-A391-2316254F36E8}">
      <dsp:nvSpPr>
        <dsp:cNvPr id="0" name=""/>
        <dsp:cNvSpPr/>
      </dsp:nvSpPr>
      <dsp:spPr>
        <a:xfrm>
          <a:off x="20384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90628"/>
            <a:satOff val="-1164"/>
            <a:lumOff val="-14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Private property</a:t>
          </a:r>
        </a:p>
      </dsp:txBody>
      <dsp:txXfrm>
        <a:off x="228780" y="3290316"/>
        <a:ext cx="1535679" cy="801556"/>
      </dsp:txXfrm>
    </dsp:sp>
    <dsp:sp modelId="{C12AC734-3E9E-4486-B6E4-555C9F356E6D}">
      <dsp:nvSpPr>
        <dsp:cNvPr id="0" name=""/>
        <dsp:cNvSpPr/>
      </dsp:nvSpPr>
      <dsp:spPr>
        <a:xfrm>
          <a:off x="2136237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Stores</a:t>
          </a:r>
        </a:p>
      </dsp:txBody>
      <dsp:txXfrm>
        <a:off x="2136237" y="0"/>
        <a:ext cx="1981944" cy="1300162"/>
      </dsp:txXfrm>
    </dsp:sp>
    <dsp:sp modelId="{E42D0CF2-DD49-4BE3-806C-351EE9077243}">
      <dsp:nvSpPr>
        <dsp:cNvPr id="0" name=""/>
        <dsp:cNvSpPr/>
      </dsp:nvSpPr>
      <dsp:spPr>
        <a:xfrm>
          <a:off x="233443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285941"/>
            <a:satOff val="-1746"/>
            <a:lumOff val="-21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Conservation seedbanks</a:t>
          </a:r>
        </a:p>
      </dsp:txBody>
      <dsp:txXfrm>
        <a:off x="2359370" y="1325470"/>
        <a:ext cx="1535679" cy="801556"/>
      </dsp:txXfrm>
    </dsp:sp>
    <dsp:sp modelId="{09B1ECC9-50C5-4B82-830B-386D6F911EDC}">
      <dsp:nvSpPr>
        <dsp:cNvPr id="0" name=""/>
        <dsp:cNvSpPr/>
      </dsp:nvSpPr>
      <dsp:spPr>
        <a:xfrm>
          <a:off x="233443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381255"/>
            <a:satOff val="-2328"/>
            <a:lumOff val="-28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Seed production areas</a:t>
          </a:r>
        </a:p>
      </dsp:txBody>
      <dsp:txXfrm>
        <a:off x="2359370" y="2307893"/>
        <a:ext cx="1535679" cy="801556"/>
      </dsp:txXfrm>
    </dsp:sp>
    <dsp:sp modelId="{60B0089D-349B-4034-9785-13B249A426DD}">
      <dsp:nvSpPr>
        <dsp:cNvPr id="0" name=""/>
        <dsp:cNvSpPr/>
      </dsp:nvSpPr>
      <dsp:spPr>
        <a:xfrm>
          <a:off x="233443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476569"/>
            <a:satOff val="-2910"/>
            <a:lumOff val="-35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Commercial seedbanks</a:t>
          </a:r>
        </a:p>
      </dsp:txBody>
      <dsp:txXfrm>
        <a:off x="2359370" y="3290316"/>
        <a:ext cx="1535679" cy="801556"/>
      </dsp:txXfrm>
    </dsp:sp>
    <dsp:sp modelId="{E0E8B1C3-186C-4E32-B537-4840B55FA253}">
      <dsp:nvSpPr>
        <dsp:cNvPr id="0" name=""/>
        <dsp:cNvSpPr/>
      </dsp:nvSpPr>
      <dsp:spPr>
        <a:xfrm>
          <a:off x="4266827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Suppliers</a:t>
          </a:r>
        </a:p>
      </dsp:txBody>
      <dsp:txXfrm>
        <a:off x="4266827" y="0"/>
        <a:ext cx="1981944" cy="1300162"/>
      </dsp:txXfrm>
    </dsp:sp>
    <dsp:sp modelId="{373C0DB0-F74F-4856-8399-04589F54178B}">
      <dsp:nvSpPr>
        <dsp:cNvPr id="0" name=""/>
        <dsp:cNvSpPr/>
      </dsp:nvSpPr>
      <dsp:spPr>
        <a:xfrm>
          <a:off x="446502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571883"/>
            <a:satOff val="-3492"/>
            <a:lumOff val="-4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Not for profit organisations</a:t>
          </a:r>
        </a:p>
      </dsp:txBody>
      <dsp:txXfrm>
        <a:off x="4489960" y="1325470"/>
        <a:ext cx="1535679" cy="801556"/>
      </dsp:txXfrm>
    </dsp:sp>
    <dsp:sp modelId="{BA33390C-384F-4E3B-B7E6-2CAC482B5B7F}">
      <dsp:nvSpPr>
        <dsp:cNvPr id="0" name=""/>
        <dsp:cNvSpPr/>
      </dsp:nvSpPr>
      <dsp:spPr>
        <a:xfrm>
          <a:off x="446502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667197"/>
            <a:satOff val="-4074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Commercial businesses</a:t>
          </a:r>
        </a:p>
      </dsp:txBody>
      <dsp:txXfrm>
        <a:off x="4489960" y="2307893"/>
        <a:ext cx="1535679" cy="801556"/>
      </dsp:txXfrm>
    </dsp:sp>
    <dsp:sp modelId="{956BE297-046C-4FDC-9B60-6056FF3EF627}">
      <dsp:nvSpPr>
        <dsp:cNvPr id="0" name=""/>
        <dsp:cNvSpPr/>
      </dsp:nvSpPr>
      <dsp:spPr>
        <a:xfrm>
          <a:off x="446502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762510"/>
            <a:satOff val="-4657"/>
            <a:lumOff val="-56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Public orgs and trading enterprises</a:t>
          </a:r>
        </a:p>
      </dsp:txBody>
      <dsp:txXfrm>
        <a:off x="4489960" y="3290316"/>
        <a:ext cx="1535679" cy="801556"/>
      </dsp:txXfrm>
    </dsp:sp>
    <dsp:sp modelId="{E357D64B-605E-4077-B89F-312DC1A80EFA}">
      <dsp:nvSpPr>
        <dsp:cNvPr id="0" name=""/>
        <dsp:cNvSpPr/>
      </dsp:nvSpPr>
      <dsp:spPr>
        <a:xfrm>
          <a:off x="6397417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Users</a:t>
          </a:r>
        </a:p>
      </dsp:txBody>
      <dsp:txXfrm>
        <a:off x="6397417" y="0"/>
        <a:ext cx="1981944" cy="1300162"/>
      </dsp:txXfrm>
    </dsp:sp>
    <dsp:sp modelId="{1B1D2052-5277-4DDC-AD13-CD0E7F9CAF24}">
      <dsp:nvSpPr>
        <dsp:cNvPr id="0" name=""/>
        <dsp:cNvSpPr/>
      </dsp:nvSpPr>
      <dsp:spPr>
        <a:xfrm>
          <a:off x="659561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857824"/>
            <a:satOff val="-5239"/>
            <a:lumOff val="-6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Private landholders</a:t>
          </a:r>
        </a:p>
      </dsp:txBody>
      <dsp:txXfrm>
        <a:off x="6620550" y="1325470"/>
        <a:ext cx="1535679" cy="801556"/>
      </dsp:txXfrm>
    </dsp:sp>
    <dsp:sp modelId="{5D18C21E-B6E9-4808-A433-444CB5EB77AD}">
      <dsp:nvSpPr>
        <dsp:cNvPr id="0" name=""/>
        <dsp:cNvSpPr/>
      </dsp:nvSpPr>
      <dsp:spPr>
        <a:xfrm>
          <a:off x="659561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953138"/>
            <a:satOff val="-5821"/>
            <a:lumOff val="-70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Infrastructure agencies</a:t>
          </a:r>
        </a:p>
      </dsp:txBody>
      <dsp:txXfrm>
        <a:off x="6620550" y="2307893"/>
        <a:ext cx="1535679" cy="801556"/>
      </dsp:txXfrm>
    </dsp:sp>
    <dsp:sp modelId="{F1432A5B-7A4F-4DB8-B06E-46ECA2FE6352}">
      <dsp:nvSpPr>
        <dsp:cNvPr id="0" name=""/>
        <dsp:cNvSpPr/>
      </dsp:nvSpPr>
      <dsp:spPr>
        <a:xfrm>
          <a:off x="659561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048452"/>
            <a:satOff val="-6403"/>
            <a:lumOff val="-77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Public land managers</a:t>
          </a:r>
        </a:p>
      </dsp:txBody>
      <dsp:txXfrm>
        <a:off x="6620550" y="3290316"/>
        <a:ext cx="1535679" cy="801556"/>
      </dsp:txXfrm>
    </dsp:sp>
    <dsp:sp modelId="{F83CFDCF-F032-49B1-8C30-95295321FA06}">
      <dsp:nvSpPr>
        <dsp:cNvPr id="0" name=""/>
        <dsp:cNvSpPr/>
      </dsp:nvSpPr>
      <dsp:spPr>
        <a:xfrm>
          <a:off x="8528007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Enablers</a:t>
          </a:r>
        </a:p>
      </dsp:txBody>
      <dsp:txXfrm>
        <a:off x="8528007" y="0"/>
        <a:ext cx="1981944" cy="1300162"/>
      </dsp:txXfrm>
    </dsp:sp>
    <dsp:sp modelId="{76D3F185-DE24-427B-A7E3-69D344E32A8E}">
      <dsp:nvSpPr>
        <dsp:cNvPr id="0" name=""/>
        <dsp:cNvSpPr/>
      </dsp:nvSpPr>
      <dsp:spPr>
        <a:xfrm>
          <a:off x="872620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143765"/>
            <a:satOff val="-6985"/>
            <a:lumOff val="-84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Government regulation and funding</a:t>
          </a:r>
        </a:p>
      </dsp:txBody>
      <dsp:txXfrm>
        <a:off x="8751140" y="1325470"/>
        <a:ext cx="1535679" cy="801556"/>
      </dsp:txXfrm>
    </dsp:sp>
    <dsp:sp modelId="{00B02E7F-667A-4432-9C81-33D10FBC22D1}">
      <dsp:nvSpPr>
        <dsp:cNvPr id="0" name=""/>
        <dsp:cNvSpPr/>
      </dsp:nvSpPr>
      <dsp:spPr>
        <a:xfrm>
          <a:off x="872620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239079"/>
            <a:satOff val="-7567"/>
            <a:lumOff val="-91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Government led networks and agencies</a:t>
          </a:r>
        </a:p>
      </dsp:txBody>
      <dsp:txXfrm>
        <a:off x="8751140" y="2307893"/>
        <a:ext cx="1535679" cy="801556"/>
      </dsp:txXfrm>
    </dsp:sp>
    <dsp:sp modelId="{73FF09B1-2B5F-49CF-A56A-90D9FE189741}">
      <dsp:nvSpPr>
        <dsp:cNvPr id="0" name=""/>
        <dsp:cNvSpPr/>
      </dsp:nvSpPr>
      <dsp:spPr>
        <a:xfrm>
          <a:off x="872620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334393"/>
            <a:satOff val="-8149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Not for profit led networks + organisations</a:t>
          </a:r>
        </a:p>
      </dsp:txBody>
      <dsp:txXfrm>
        <a:off x="8751140" y="3290316"/>
        <a:ext cx="1535679" cy="80155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B77FF-6F9B-49CF-B9FC-AD34BE1E3E16}">
      <dsp:nvSpPr>
        <dsp:cNvPr id="0" name=""/>
        <dsp:cNvSpPr/>
      </dsp:nvSpPr>
      <dsp:spPr>
        <a:xfrm>
          <a:off x="1283" y="0"/>
          <a:ext cx="3337470" cy="39052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Markets</a:t>
          </a:r>
          <a:endParaRPr lang="en-AU" sz="5400" kern="1200" dirty="0"/>
        </a:p>
      </dsp:txBody>
      <dsp:txXfrm>
        <a:off x="1283" y="0"/>
        <a:ext cx="3337470" cy="1171575"/>
      </dsp:txXfrm>
    </dsp:sp>
    <dsp:sp modelId="{8FE831A5-55F3-4676-8DB9-0E223462AE9B}">
      <dsp:nvSpPr>
        <dsp:cNvPr id="0" name=""/>
        <dsp:cNvSpPr/>
      </dsp:nvSpPr>
      <dsp:spPr>
        <a:xfrm>
          <a:off x="335030" y="1171765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Rehabilitation</a:t>
          </a:r>
          <a:endParaRPr lang="en-AU" sz="1800" kern="1200" dirty="0"/>
        </a:p>
      </dsp:txBody>
      <dsp:txXfrm>
        <a:off x="346012" y="1182747"/>
        <a:ext cx="2648012" cy="352972"/>
      </dsp:txXfrm>
    </dsp:sp>
    <dsp:sp modelId="{EE7B6375-8EF2-49B6-AF10-85A96E9CF8C8}">
      <dsp:nvSpPr>
        <dsp:cNvPr id="0" name=""/>
        <dsp:cNvSpPr/>
      </dsp:nvSpPr>
      <dsp:spPr>
        <a:xfrm>
          <a:off x="335030" y="1604384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Conservation</a:t>
          </a:r>
          <a:endParaRPr lang="en-AU" sz="1800" kern="1200" dirty="0"/>
        </a:p>
      </dsp:txBody>
      <dsp:txXfrm>
        <a:off x="346012" y="1615366"/>
        <a:ext cx="2648012" cy="352972"/>
      </dsp:txXfrm>
    </dsp:sp>
    <dsp:sp modelId="{CB1BF5FD-BBA2-42F0-B8B6-8A0BC0F03EC5}">
      <dsp:nvSpPr>
        <dsp:cNvPr id="0" name=""/>
        <dsp:cNvSpPr/>
      </dsp:nvSpPr>
      <dsp:spPr>
        <a:xfrm>
          <a:off x="335030" y="2037003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Horticulture</a:t>
          </a:r>
          <a:endParaRPr lang="en-AU" sz="1800" kern="1200" dirty="0"/>
        </a:p>
      </dsp:txBody>
      <dsp:txXfrm>
        <a:off x="346012" y="2047985"/>
        <a:ext cx="2648012" cy="352972"/>
      </dsp:txXfrm>
    </dsp:sp>
    <dsp:sp modelId="{EA29659D-C938-43C9-86B2-9FC5BB6AF580}">
      <dsp:nvSpPr>
        <dsp:cNvPr id="0" name=""/>
        <dsp:cNvSpPr/>
      </dsp:nvSpPr>
      <dsp:spPr>
        <a:xfrm>
          <a:off x="335030" y="2469622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Indigenous</a:t>
          </a:r>
          <a:endParaRPr lang="en-AU" sz="1800" kern="1200" dirty="0"/>
        </a:p>
      </dsp:txBody>
      <dsp:txXfrm>
        <a:off x="346012" y="2480604"/>
        <a:ext cx="2648012" cy="352972"/>
      </dsp:txXfrm>
    </dsp:sp>
    <dsp:sp modelId="{3666503B-C916-4592-A37C-121838F10F3B}">
      <dsp:nvSpPr>
        <dsp:cNvPr id="0" name=""/>
        <dsp:cNvSpPr/>
      </dsp:nvSpPr>
      <dsp:spPr>
        <a:xfrm>
          <a:off x="335030" y="2902241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Off-setting</a:t>
          </a:r>
          <a:endParaRPr lang="en-AU" sz="1800" kern="1200" dirty="0"/>
        </a:p>
      </dsp:txBody>
      <dsp:txXfrm>
        <a:off x="346012" y="2913223"/>
        <a:ext cx="2648012" cy="352972"/>
      </dsp:txXfrm>
    </dsp:sp>
    <dsp:sp modelId="{18D384C2-B820-4B94-A989-35E64A9D0A11}">
      <dsp:nvSpPr>
        <dsp:cNvPr id="0" name=""/>
        <dsp:cNvSpPr/>
      </dsp:nvSpPr>
      <dsp:spPr>
        <a:xfrm>
          <a:off x="335030" y="3334860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Forestry</a:t>
          </a:r>
          <a:endParaRPr lang="en-AU" sz="1800" kern="1200" dirty="0"/>
        </a:p>
      </dsp:txBody>
      <dsp:txXfrm>
        <a:off x="346012" y="3345842"/>
        <a:ext cx="2648012" cy="352972"/>
      </dsp:txXfrm>
    </dsp:sp>
    <dsp:sp modelId="{BB48510A-D0A2-4277-B652-2990C7FF536C}">
      <dsp:nvSpPr>
        <dsp:cNvPr id="0" name=""/>
        <dsp:cNvSpPr/>
      </dsp:nvSpPr>
      <dsp:spPr>
        <a:xfrm>
          <a:off x="3589064" y="0"/>
          <a:ext cx="3337470" cy="39052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Use</a:t>
          </a:r>
          <a:endParaRPr lang="en-AU" sz="5400" kern="1200" dirty="0"/>
        </a:p>
      </dsp:txBody>
      <dsp:txXfrm>
        <a:off x="3589064" y="0"/>
        <a:ext cx="3337470" cy="1171575"/>
      </dsp:txXfrm>
    </dsp:sp>
    <dsp:sp modelId="{CA6FE48B-3D5F-400B-8B0C-FBC0E38BF9B8}">
      <dsp:nvSpPr>
        <dsp:cNvPr id="0" name=""/>
        <dsp:cNvSpPr/>
      </dsp:nvSpPr>
      <dsp:spPr>
        <a:xfrm>
          <a:off x="3922811" y="1171765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Site remediation</a:t>
          </a:r>
          <a:endParaRPr lang="en-AU" sz="1800" kern="1200" dirty="0"/>
        </a:p>
      </dsp:txBody>
      <dsp:txXfrm>
        <a:off x="3933793" y="1182747"/>
        <a:ext cx="2648012" cy="352972"/>
      </dsp:txXfrm>
    </dsp:sp>
    <dsp:sp modelId="{55453826-1264-4BF6-A693-25C9B96CC624}">
      <dsp:nvSpPr>
        <dsp:cNvPr id="0" name=""/>
        <dsp:cNvSpPr/>
      </dsp:nvSpPr>
      <dsp:spPr>
        <a:xfrm>
          <a:off x="3922811" y="1604384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Locations &amp; threatened</a:t>
          </a:r>
          <a:endParaRPr lang="en-AU" sz="1800" kern="1200" dirty="0"/>
        </a:p>
      </dsp:txBody>
      <dsp:txXfrm>
        <a:off x="3933793" y="1615366"/>
        <a:ext cx="2648012" cy="352972"/>
      </dsp:txXfrm>
    </dsp:sp>
    <dsp:sp modelId="{1086004F-168B-4289-99AD-26588F97A4CF}">
      <dsp:nvSpPr>
        <dsp:cNvPr id="0" name=""/>
        <dsp:cNvSpPr/>
      </dsp:nvSpPr>
      <dsp:spPr>
        <a:xfrm>
          <a:off x="3922811" y="2037003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Food, ornamental &amp; new</a:t>
          </a:r>
          <a:endParaRPr lang="en-AU" sz="1800" kern="1200" dirty="0"/>
        </a:p>
      </dsp:txBody>
      <dsp:txXfrm>
        <a:off x="3933793" y="2047985"/>
        <a:ext cx="2648012" cy="352972"/>
      </dsp:txXfrm>
    </dsp:sp>
    <dsp:sp modelId="{C0A1E497-064E-40ED-B0E7-1456A89421F1}">
      <dsp:nvSpPr>
        <dsp:cNvPr id="0" name=""/>
        <dsp:cNvSpPr/>
      </dsp:nvSpPr>
      <dsp:spPr>
        <a:xfrm>
          <a:off x="3922811" y="2469622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Cons., culture, commerce</a:t>
          </a:r>
          <a:endParaRPr lang="en-AU" sz="1800" kern="1200" dirty="0"/>
        </a:p>
      </dsp:txBody>
      <dsp:txXfrm>
        <a:off x="3933793" y="2480604"/>
        <a:ext cx="2648012" cy="352972"/>
      </dsp:txXfrm>
    </dsp:sp>
    <dsp:sp modelId="{1CD0FF0B-B3C7-42FA-A888-88DC41B99531}">
      <dsp:nvSpPr>
        <dsp:cNvPr id="0" name=""/>
        <dsp:cNvSpPr/>
      </dsp:nvSpPr>
      <dsp:spPr>
        <a:xfrm>
          <a:off x="3922811" y="2902241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Biodiversity &amp; carbon seq.</a:t>
          </a:r>
          <a:endParaRPr lang="en-AU" sz="1800" kern="1200" dirty="0"/>
        </a:p>
      </dsp:txBody>
      <dsp:txXfrm>
        <a:off x="3933793" y="2913223"/>
        <a:ext cx="2648012" cy="352972"/>
      </dsp:txXfrm>
    </dsp:sp>
    <dsp:sp modelId="{8B95A70B-C258-449C-B60A-6F5E2F545417}">
      <dsp:nvSpPr>
        <dsp:cNvPr id="0" name=""/>
        <dsp:cNvSpPr/>
      </dsp:nvSpPr>
      <dsp:spPr>
        <a:xfrm>
          <a:off x="3922811" y="3334860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Wood products</a:t>
          </a:r>
          <a:endParaRPr lang="en-AU" sz="1800" kern="1200" dirty="0"/>
        </a:p>
      </dsp:txBody>
      <dsp:txXfrm>
        <a:off x="3933793" y="3345842"/>
        <a:ext cx="2648012" cy="352972"/>
      </dsp:txXfrm>
    </dsp:sp>
    <dsp:sp modelId="{D4C5D069-CF88-40F3-837E-9F868EF003EF}">
      <dsp:nvSpPr>
        <dsp:cNvPr id="0" name=""/>
        <dsp:cNvSpPr/>
      </dsp:nvSpPr>
      <dsp:spPr>
        <a:xfrm>
          <a:off x="7178129" y="0"/>
          <a:ext cx="3337470" cy="39052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Users</a:t>
          </a:r>
          <a:endParaRPr lang="en-AU" sz="5400" kern="1200" dirty="0"/>
        </a:p>
      </dsp:txBody>
      <dsp:txXfrm>
        <a:off x="7178129" y="0"/>
        <a:ext cx="3337470" cy="1171575"/>
      </dsp:txXfrm>
    </dsp:sp>
    <dsp:sp modelId="{2D870199-8743-4DDA-9523-F5C0F61B89D6}">
      <dsp:nvSpPr>
        <dsp:cNvPr id="0" name=""/>
        <dsp:cNvSpPr/>
      </dsp:nvSpPr>
      <dsp:spPr>
        <a:xfrm>
          <a:off x="7510592" y="1171765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Resource &amp; infrastructure</a:t>
          </a:r>
          <a:endParaRPr lang="en-AU" sz="1800" kern="1200" dirty="0"/>
        </a:p>
      </dsp:txBody>
      <dsp:txXfrm>
        <a:off x="7521574" y="1182747"/>
        <a:ext cx="2648012" cy="352972"/>
      </dsp:txXfrm>
    </dsp:sp>
    <dsp:sp modelId="{98290D6E-002C-46E4-84E8-648E510AC56C}">
      <dsp:nvSpPr>
        <dsp:cNvPr id="0" name=""/>
        <dsp:cNvSpPr/>
      </dsp:nvSpPr>
      <dsp:spPr>
        <a:xfrm>
          <a:off x="7510592" y="1604384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Public/private orgs &amp; </a:t>
          </a:r>
          <a:r>
            <a:rPr lang="en-US" sz="1800" kern="1200" dirty="0" err="1"/>
            <a:t>indiv</a:t>
          </a:r>
          <a:r>
            <a:rPr lang="en-US" sz="1800" kern="1200" dirty="0"/>
            <a:t>.</a:t>
          </a:r>
          <a:endParaRPr lang="en-AU" sz="1800" kern="1200" dirty="0"/>
        </a:p>
      </dsp:txBody>
      <dsp:txXfrm>
        <a:off x="7521574" y="1615366"/>
        <a:ext cx="2648012" cy="352972"/>
      </dsp:txXfrm>
    </dsp:sp>
    <dsp:sp modelId="{510E10EE-3B17-48AE-88B2-13EE12B91CB5}">
      <dsp:nvSpPr>
        <dsp:cNvPr id="0" name=""/>
        <dsp:cNvSpPr/>
      </dsp:nvSpPr>
      <dsp:spPr>
        <a:xfrm>
          <a:off x="7510592" y="2037003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Food and </a:t>
          </a:r>
          <a:r>
            <a:rPr lang="en-US" sz="1800" kern="1200" dirty="0" err="1"/>
            <a:t>greenlife</a:t>
          </a:r>
          <a:endParaRPr lang="en-AU" sz="1800" kern="1200" dirty="0"/>
        </a:p>
      </dsp:txBody>
      <dsp:txXfrm>
        <a:off x="7521574" y="2047985"/>
        <a:ext cx="2648012" cy="352972"/>
      </dsp:txXfrm>
    </dsp:sp>
    <dsp:sp modelId="{DFB11ED9-4633-46EA-89D4-B3EA9982884E}">
      <dsp:nvSpPr>
        <dsp:cNvPr id="0" name=""/>
        <dsp:cNvSpPr/>
      </dsp:nvSpPr>
      <dsp:spPr>
        <a:xfrm>
          <a:off x="7510592" y="2469622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Indig</a:t>
          </a:r>
          <a:r>
            <a:rPr lang="en-US" sz="1800" kern="1200" dirty="0"/>
            <a:t>. Orgs. &amp; partners</a:t>
          </a:r>
          <a:endParaRPr lang="en-AU" sz="1800" kern="1200" dirty="0"/>
        </a:p>
      </dsp:txBody>
      <dsp:txXfrm>
        <a:off x="7521574" y="2480604"/>
        <a:ext cx="2648012" cy="352972"/>
      </dsp:txXfrm>
    </dsp:sp>
    <dsp:sp modelId="{3DDEB7B7-B0F4-473E-9DE7-3FE26B46E52A}">
      <dsp:nvSpPr>
        <dsp:cNvPr id="0" name=""/>
        <dsp:cNvSpPr/>
      </dsp:nvSpPr>
      <dsp:spPr>
        <a:xfrm>
          <a:off x="7510592" y="2902241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Land managers &amp; brokers</a:t>
          </a:r>
          <a:endParaRPr lang="en-AU" sz="1800" kern="1200" dirty="0"/>
        </a:p>
      </dsp:txBody>
      <dsp:txXfrm>
        <a:off x="7521574" y="2913223"/>
        <a:ext cx="2648012" cy="352972"/>
      </dsp:txXfrm>
    </dsp:sp>
    <dsp:sp modelId="{9EDBB317-0F38-454F-8035-217267A52234}">
      <dsp:nvSpPr>
        <dsp:cNvPr id="0" name=""/>
        <dsp:cNvSpPr/>
      </dsp:nvSpPr>
      <dsp:spPr>
        <a:xfrm>
          <a:off x="7510592" y="3334860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Plantation managers</a:t>
          </a:r>
          <a:endParaRPr lang="en-AU" sz="1800" kern="1200" dirty="0"/>
        </a:p>
      </dsp:txBody>
      <dsp:txXfrm>
        <a:off x="7521574" y="3345842"/>
        <a:ext cx="2648012" cy="35297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1EE2E-D77A-4B13-848F-B586373880D2}">
      <dsp:nvSpPr>
        <dsp:cNvPr id="0" name=""/>
        <dsp:cNvSpPr/>
      </dsp:nvSpPr>
      <dsp:spPr>
        <a:xfrm>
          <a:off x="5648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Information provision</a:t>
          </a:r>
          <a:endParaRPr lang="en-AU" sz="2600" kern="1200" dirty="0"/>
        </a:p>
      </dsp:txBody>
      <dsp:txXfrm>
        <a:off x="5648" y="0"/>
        <a:ext cx="1981944" cy="1300162"/>
      </dsp:txXfrm>
    </dsp:sp>
    <dsp:sp modelId="{2C4988A9-70E8-4213-BBED-7FBACE6EF8CA}">
      <dsp:nvSpPr>
        <dsp:cNvPr id="0" name=""/>
        <dsp:cNvSpPr/>
      </dsp:nvSpPr>
      <dsp:spPr>
        <a:xfrm>
          <a:off x="20384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Where and when is native seed needed</a:t>
          </a:r>
        </a:p>
      </dsp:txBody>
      <dsp:txXfrm>
        <a:off x="242115" y="1339705"/>
        <a:ext cx="1509009" cy="1230176"/>
      </dsp:txXfrm>
    </dsp:sp>
    <dsp:sp modelId="{40C905E5-CDA9-463A-85A0-4550FC8E7142}">
      <dsp:nvSpPr>
        <dsp:cNvPr id="0" name=""/>
        <dsp:cNvSpPr/>
      </dsp:nvSpPr>
      <dsp:spPr>
        <a:xfrm>
          <a:off x="20384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Where and from whom is native seed available</a:t>
          </a:r>
        </a:p>
      </dsp:txBody>
      <dsp:txXfrm>
        <a:off x="242115" y="2847461"/>
        <a:ext cx="1509009" cy="1230176"/>
      </dsp:txXfrm>
    </dsp:sp>
    <dsp:sp modelId="{2802F463-41D2-4D86-8BC7-C2C44163C667}">
      <dsp:nvSpPr>
        <dsp:cNvPr id="0" name=""/>
        <dsp:cNvSpPr/>
      </dsp:nvSpPr>
      <dsp:spPr>
        <a:xfrm>
          <a:off x="213623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Quality </a:t>
          </a:r>
          <a:r>
            <a:rPr lang="en-US" sz="2600" kern="1200"/>
            <a:t>and standards</a:t>
          </a:r>
          <a:endParaRPr lang="en-AU" sz="2600" kern="1200" dirty="0"/>
        </a:p>
      </dsp:txBody>
      <dsp:txXfrm>
        <a:off x="2136237" y="0"/>
        <a:ext cx="1981944" cy="1300162"/>
      </dsp:txXfrm>
    </dsp:sp>
    <dsp:sp modelId="{9F37A846-D76E-4E0C-95F8-449CB15F02AC}">
      <dsp:nvSpPr>
        <dsp:cNvPr id="0" name=""/>
        <dsp:cNvSpPr/>
      </dsp:nvSpPr>
      <dsp:spPr>
        <a:xfrm>
          <a:off x="233443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What is the quality of available native seed</a:t>
          </a:r>
        </a:p>
      </dsp:txBody>
      <dsp:txXfrm>
        <a:off x="2372705" y="1339705"/>
        <a:ext cx="1509009" cy="1230176"/>
      </dsp:txXfrm>
    </dsp:sp>
    <dsp:sp modelId="{BC605849-D49C-4B4A-A4F4-6C6183E8928A}">
      <dsp:nvSpPr>
        <dsp:cNvPr id="0" name=""/>
        <dsp:cNvSpPr/>
      </dsp:nvSpPr>
      <dsp:spPr>
        <a:xfrm>
          <a:off x="233443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Best practice standards for using native seed</a:t>
          </a:r>
        </a:p>
      </dsp:txBody>
      <dsp:txXfrm>
        <a:off x="2372705" y="2847461"/>
        <a:ext cx="1509009" cy="1230176"/>
      </dsp:txXfrm>
    </dsp:sp>
    <dsp:sp modelId="{3994FDC2-F1EF-4E75-8D1F-157D6A2B65E8}">
      <dsp:nvSpPr>
        <dsp:cNvPr id="0" name=""/>
        <dsp:cNvSpPr/>
      </dsp:nvSpPr>
      <dsp:spPr>
        <a:xfrm>
          <a:off x="426682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Smarter regulation</a:t>
          </a:r>
          <a:endParaRPr lang="en-AU" sz="2600" kern="1200" dirty="0"/>
        </a:p>
      </dsp:txBody>
      <dsp:txXfrm>
        <a:off x="4266827" y="0"/>
        <a:ext cx="1981944" cy="1300162"/>
      </dsp:txXfrm>
    </dsp:sp>
    <dsp:sp modelId="{C3BFD365-554D-4932-95D2-7DEF42181F9A}">
      <dsp:nvSpPr>
        <dsp:cNvPr id="0" name=""/>
        <dsp:cNvSpPr/>
      </dsp:nvSpPr>
      <dsp:spPr>
        <a:xfrm>
          <a:off x="446502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Access to and sustaining seed sources</a:t>
          </a:r>
        </a:p>
      </dsp:txBody>
      <dsp:txXfrm>
        <a:off x="4503295" y="1339705"/>
        <a:ext cx="1509009" cy="1230176"/>
      </dsp:txXfrm>
    </dsp:sp>
    <dsp:sp modelId="{C3D0D8F4-579B-42E0-8009-1D3AB31760DD}">
      <dsp:nvSpPr>
        <dsp:cNvPr id="0" name=""/>
        <dsp:cNvSpPr/>
      </dsp:nvSpPr>
      <dsp:spPr>
        <a:xfrm>
          <a:off x="446502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Ensuring native seed can be used widely and appropriately</a:t>
          </a:r>
        </a:p>
      </dsp:txBody>
      <dsp:txXfrm>
        <a:off x="4503295" y="2847461"/>
        <a:ext cx="1509009" cy="1230176"/>
      </dsp:txXfrm>
    </dsp:sp>
    <dsp:sp modelId="{50AB163E-D774-471F-B436-D6AE36645FB9}">
      <dsp:nvSpPr>
        <dsp:cNvPr id="0" name=""/>
        <dsp:cNvSpPr/>
      </dsp:nvSpPr>
      <dsp:spPr>
        <a:xfrm>
          <a:off x="639741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Capacity building</a:t>
          </a:r>
          <a:endParaRPr lang="en-AU" sz="2600" kern="1200" dirty="0"/>
        </a:p>
      </dsp:txBody>
      <dsp:txXfrm>
        <a:off x="6397417" y="0"/>
        <a:ext cx="1981944" cy="1300162"/>
      </dsp:txXfrm>
    </dsp:sp>
    <dsp:sp modelId="{29F2E835-03E9-4476-8C31-092C27279F18}">
      <dsp:nvSpPr>
        <dsp:cNvPr id="0" name=""/>
        <dsp:cNvSpPr/>
      </dsp:nvSpPr>
      <dsp:spPr>
        <a:xfrm>
          <a:off x="659561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Developing skills and infrastructure to sustain/expand</a:t>
          </a:r>
        </a:p>
      </dsp:txBody>
      <dsp:txXfrm>
        <a:off x="6633885" y="1339705"/>
        <a:ext cx="1509009" cy="1230176"/>
      </dsp:txXfrm>
    </dsp:sp>
    <dsp:sp modelId="{C078D853-C440-40F6-B23C-43F4326B540A}">
      <dsp:nvSpPr>
        <dsp:cNvPr id="0" name=""/>
        <dsp:cNvSpPr/>
      </dsp:nvSpPr>
      <dsp:spPr>
        <a:xfrm>
          <a:off x="659561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Enabling and promoting the wider use of native seeds</a:t>
          </a:r>
        </a:p>
      </dsp:txBody>
      <dsp:txXfrm>
        <a:off x="6633885" y="2847461"/>
        <a:ext cx="1509009" cy="1230176"/>
      </dsp:txXfrm>
    </dsp:sp>
    <dsp:sp modelId="{2AE99A30-08C2-4155-8242-9BFDC97C2F11}">
      <dsp:nvSpPr>
        <dsp:cNvPr id="0" name=""/>
        <dsp:cNvSpPr/>
      </dsp:nvSpPr>
      <dsp:spPr>
        <a:xfrm>
          <a:off x="852800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Research &amp; development</a:t>
          </a:r>
          <a:endParaRPr lang="en-AU" sz="2600" kern="1200" dirty="0"/>
        </a:p>
      </dsp:txBody>
      <dsp:txXfrm>
        <a:off x="8528007" y="0"/>
        <a:ext cx="1981944" cy="1300162"/>
      </dsp:txXfrm>
    </dsp:sp>
    <dsp:sp modelId="{C94B47CB-AAA8-4010-8255-D6CDDEF361ED}">
      <dsp:nvSpPr>
        <dsp:cNvPr id="0" name=""/>
        <dsp:cNvSpPr/>
      </dsp:nvSpPr>
      <dsp:spPr>
        <a:xfrm>
          <a:off x="872620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Fundamental R&amp;D on properties and potential</a:t>
          </a:r>
        </a:p>
      </dsp:txBody>
      <dsp:txXfrm>
        <a:off x="8764475" y="1339705"/>
        <a:ext cx="1509009" cy="1230176"/>
      </dsp:txXfrm>
    </dsp:sp>
    <dsp:sp modelId="{43EB2E80-349B-4ABF-A676-709D1EDA533D}">
      <dsp:nvSpPr>
        <dsp:cNvPr id="0" name=""/>
        <dsp:cNvSpPr/>
      </dsp:nvSpPr>
      <dsp:spPr>
        <a:xfrm>
          <a:off x="872620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Technology and applied R&amp;D for sector use</a:t>
          </a:r>
        </a:p>
      </dsp:txBody>
      <dsp:txXfrm>
        <a:off x="8764475" y="2847461"/>
        <a:ext cx="1509009" cy="123017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ABD18-D586-493F-A528-96146DA236E7}">
      <dsp:nvSpPr>
        <dsp:cNvPr id="0" name=""/>
        <dsp:cNvSpPr/>
      </dsp:nvSpPr>
      <dsp:spPr>
        <a:xfrm>
          <a:off x="866203" y="0"/>
          <a:ext cx="1411033" cy="7839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Drivers</a:t>
          </a:r>
          <a:endParaRPr lang="en-AU" sz="2800" kern="1200" dirty="0"/>
        </a:p>
      </dsp:txBody>
      <dsp:txXfrm>
        <a:off x="889163" y="22960"/>
        <a:ext cx="1365113" cy="737987"/>
      </dsp:txXfrm>
    </dsp:sp>
    <dsp:sp modelId="{432DA931-DB30-4572-80A2-B9C2BE950034}">
      <dsp:nvSpPr>
        <dsp:cNvPr id="0" name=""/>
        <dsp:cNvSpPr/>
      </dsp:nvSpPr>
      <dsp:spPr>
        <a:xfrm>
          <a:off x="2904362" y="0"/>
          <a:ext cx="1411033" cy="7839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Barriers</a:t>
          </a:r>
          <a:endParaRPr lang="en-AU" sz="2800" kern="1200" dirty="0"/>
        </a:p>
      </dsp:txBody>
      <dsp:txXfrm>
        <a:off x="2927322" y="22960"/>
        <a:ext cx="1365113" cy="737987"/>
      </dsp:txXfrm>
    </dsp:sp>
    <dsp:sp modelId="{305D6DD7-0258-4A9E-A761-EA33215DA9E1}">
      <dsp:nvSpPr>
        <dsp:cNvPr id="0" name=""/>
        <dsp:cNvSpPr/>
      </dsp:nvSpPr>
      <dsp:spPr>
        <a:xfrm>
          <a:off x="2296834" y="3331606"/>
          <a:ext cx="587930" cy="58793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2BBDA-77CB-4650-8912-D5979B9527D1}">
      <dsp:nvSpPr>
        <dsp:cNvPr id="0" name=""/>
        <dsp:cNvSpPr/>
      </dsp:nvSpPr>
      <dsp:spPr>
        <a:xfrm>
          <a:off x="827008" y="3085459"/>
          <a:ext cx="3527583" cy="2383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E63FD5-C113-4516-A3F8-D1239653FC58}">
      <dsp:nvSpPr>
        <dsp:cNvPr id="0" name=""/>
        <dsp:cNvSpPr/>
      </dsp:nvSpPr>
      <dsp:spPr>
        <a:xfrm>
          <a:off x="2904362" y="2398756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Not used</a:t>
          </a:r>
          <a:endParaRPr lang="en-AU" sz="1800" kern="1200" dirty="0"/>
        </a:p>
      </dsp:txBody>
      <dsp:txXfrm>
        <a:off x="2936506" y="2430900"/>
        <a:ext cx="1346745" cy="594194"/>
      </dsp:txXfrm>
    </dsp:sp>
    <dsp:sp modelId="{736122D0-23F1-4EA2-AC55-17FD7760F767}">
      <dsp:nvSpPr>
        <dsp:cNvPr id="0" name=""/>
        <dsp:cNvSpPr/>
      </dsp:nvSpPr>
      <dsp:spPr>
        <a:xfrm>
          <a:off x="2904362" y="1693239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Which std</a:t>
          </a:r>
          <a:endParaRPr lang="en-AU" sz="1800" kern="1200" dirty="0"/>
        </a:p>
      </dsp:txBody>
      <dsp:txXfrm>
        <a:off x="2936506" y="1725383"/>
        <a:ext cx="1346745" cy="594194"/>
      </dsp:txXfrm>
    </dsp:sp>
    <dsp:sp modelId="{DE66CF6C-F540-4102-B0B3-5434E2D6D656}">
      <dsp:nvSpPr>
        <dsp:cNvPr id="0" name=""/>
        <dsp:cNvSpPr/>
      </dsp:nvSpPr>
      <dsp:spPr>
        <a:xfrm>
          <a:off x="2904362" y="987723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Cost</a:t>
          </a:r>
          <a:endParaRPr lang="en-AU" sz="1800" kern="1200" dirty="0"/>
        </a:p>
      </dsp:txBody>
      <dsp:txXfrm>
        <a:off x="2936506" y="1019867"/>
        <a:ext cx="1346745" cy="594194"/>
      </dsp:txXfrm>
    </dsp:sp>
    <dsp:sp modelId="{375E69B1-1894-4915-85BF-AEF65856150E}">
      <dsp:nvSpPr>
        <dsp:cNvPr id="0" name=""/>
        <dsp:cNvSpPr/>
      </dsp:nvSpPr>
      <dsp:spPr>
        <a:xfrm>
          <a:off x="866203" y="2398756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Right source</a:t>
          </a:r>
          <a:endParaRPr lang="en-AU" sz="1800" kern="1200" dirty="0"/>
        </a:p>
      </dsp:txBody>
      <dsp:txXfrm>
        <a:off x="898347" y="2430900"/>
        <a:ext cx="1346745" cy="594194"/>
      </dsp:txXfrm>
    </dsp:sp>
    <dsp:sp modelId="{44A99DE6-3D48-4D33-A131-2F7DE4213BF7}">
      <dsp:nvSpPr>
        <dsp:cNvPr id="0" name=""/>
        <dsp:cNvSpPr/>
      </dsp:nvSpPr>
      <dsp:spPr>
        <a:xfrm>
          <a:off x="866203" y="1693239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Right seed</a:t>
          </a:r>
          <a:endParaRPr lang="en-AU" sz="1800" kern="1200" dirty="0"/>
        </a:p>
      </dsp:txBody>
      <dsp:txXfrm>
        <a:off x="898347" y="1725383"/>
        <a:ext cx="1346745" cy="594194"/>
      </dsp:txXfrm>
    </dsp:sp>
    <dsp:sp modelId="{FC5C86D3-5434-41D2-8207-EA79047BABF5}">
      <dsp:nvSpPr>
        <dsp:cNvPr id="0" name=""/>
        <dsp:cNvSpPr/>
      </dsp:nvSpPr>
      <dsp:spPr>
        <a:xfrm>
          <a:off x="866203" y="987723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Viable seed</a:t>
          </a:r>
          <a:endParaRPr lang="en-AU" sz="1800" kern="1200" dirty="0"/>
        </a:p>
      </dsp:txBody>
      <dsp:txXfrm>
        <a:off x="898347" y="1019867"/>
        <a:ext cx="1346745" cy="59419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BCA76-E81F-462F-9CDF-DCBBC419921F}">
      <dsp:nvSpPr>
        <dsp:cNvPr id="0" name=""/>
        <dsp:cNvSpPr/>
      </dsp:nvSpPr>
      <dsp:spPr>
        <a:xfrm>
          <a:off x="1600800" y="1195"/>
          <a:ext cx="1980000" cy="695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 dirty="0"/>
            <a:t>Advocacy</a:t>
          </a:r>
        </a:p>
      </dsp:txBody>
      <dsp:txXfrm>
        <a:off x="1600800" y="1195"/>
        <a:ext cx="1980000" cy="695831"/>
      </dsp:txXfrm>
    </dsp:sp>
    <dsp:sp modelId="{9398DBC1-E34A-427C-A475-FD2F4E3F4239}">
      <dsp:nvSpPr>
        <dsp:cNvPr id="0" name=""/>
        <dsp:cNvSpPr/>
      </dsp:nvSpPr>
      <dsp:spPr>
        <a:xfrm>
          <a:off x="1555800" y="731818"/>
          <a:ext cx="2070000" cy="695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 dirty="0"/>
            <a:t>Standards</a:t>
          </a:r>
        </a:p>
      </dsp:txBody>
      <dsp:txXfrm>
        <a:off x="1555800" y="731818"/>
        <a:ext cx="2070000" cy="695831"/>
      </dsp:txXfrm>
    </dsp:sp>
    <dsp:sp modelId="{F669299C-FEB8-4427-A22C-FF752531BAAF}">
      <dsp:nvSpPr>
        <dsp:cNvPr id="0" name=""/>
        <dsp:cNvSpPr/>
      </dsp:nvSpPr>
      <dsp:spPr>
        <a:xfrm>
          <a:off x="1758300" y="1462441"/>
          <a:ext cx="1665000" cy="695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 dirty="0"/>
            <a:t>Training</a:t>
          </a:r>
        </a:p>
      </dsp:txBody>
      <dsp:txXfrm>
        <a:off x="1758300" y="1462441"/>
        <a:ext cx="1665000" cy="695831"/>
      </dsp:txXfrm>
    </dsp:sp>
    <dsp:sp modelId="{5AD0AFC6-9FF9-44D5-B953-8BC2871843FC}">
      <dsp:nvSpPr>
        <dsp:cNvPr id="0" name=""/>
        <dsp:cNvSpPr/>
      </dsp:nvSpPr>
      <dsp:spPr>
        <a:xfrm>
          <a:off x="1555800" y="2193064"/>
          <a:ext cx="2070000" cy="695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 dirty="0"/>
            <a:t>Brokerage</a:t>
          </a:r>
        </a:p>
      </dsp:txBody>
      <dsp:txXfrm>
        <a:off x="1555800" y="2193064"/>
        <a:ext cx="2070000" cy="695831"/>
      </dsp:txXfrm>
    </dsp:sp>
    <dsp:sp modelId="{C551B817-E271-424E-A22D-08944D099EFD}">
      <dsp:nvSpPr>
        <dsp:cNvPr id="0" name=""/>
        <dsp:cNvSpPr/>
      </dsp:nvSpPr>
      <dsp:spPr>
        <a:xfrm>
          <a:off x="1240800" y="2923687"/>
          <a:ext cx="2700000" cy="695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 dirty="0"/>
            <a:t>Accreditation</a:t>
          </a:r>
        </a:p>
      </dsp:txBody>
      <dsp:txXfrm>
        <a:off x="1240800" y="2923687"/>
        <a:ext cx="2700000" cy="695831"/>
      </dsp:txXfrm>
    </dsp:sp>
    <dsp:sp modelId="{C88D68C9-8755-495C-BB52-99AEC7FEC48B}">
      <dsp:nvSpPr>
        <dsp:cNvPr id="0" name=""/>
        <dsp:cNvSpPr/>
      </dsp:nvSpPr>
      <dsp:spPr>
        <a:xfrm>
          <a:off x="1510800" y="3654310"/>
          <a:ext cx="2160000" cy="695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 dirty="0"/>
            <a:t>Promotion</a:t>
          </a:r>
        </a:p>
      </dsp:txBody>
      <dsp:txXfrm>
        <a:off x="1510800" y="3654310"/>
        <a:ext cx="2160000" cy="69583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CD370-1AA1-4369-B6F1-347C5F14CF34}">
      <dsp:nvSpPr>
        <dsp:cNvPr id="0" name=""/>
        <dsp:cNvSpPr/>
      </dsp:nvSpPr>
      <dsp:spPr>
        <a:xfrm>
          <a:off x="3225025" y="2404166"/>
          <a:ext cx="137098" cy="171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302"/>
              </a:lnTo>
              <a:lnTo>
                <a:pt x="137098" y="171830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2D93F-B7D3-4334-8F52-9393E3CDD67F}">
      <dsp:nvSpPr>
        <dsp:cNvPr id="0" name=""/>
        <dsp:cNvSpPr/>
      </dsp:nvSpPr>
      <dsp:spPr>
        <a:xfrm>
          <a:off x="3225025" y="2404166"/>
          <a:ext cx="137098" cy="1069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9369"/>
              </a:lnTo>
              <a:lnTo>
                <a:pt x="137098" y="106936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F130F-5AE1-4A62-BAA1-6624C33E6F3E}">
      <dsp:nvSpPr>
        <dsp:cNvPr id="0" name=""/>
        <dsp:cNvSpPr/>
      </dsp:nvSpPr>
      <dsp:spPr>
        <a:xfrm>
          <a:off x="3225025" y="2404166"/>
          <a:ext cx="137098" cy="420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435"/>
              </a:lnTo>
              <a:lnTo>
                <a:pt x="137098" y="42043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E7709-CDA9-49A2-9EB0-3CDA4B6A723F}">
      <dsp:nvSpPr>
        <dsp:cNvPr id="0" name=""/>
        <dsp:cNvSpPr/>
      </dsp:nvSpPr>
      <dsp:spPr>
        <a:xfrm>
          <a:off x="2484692" y="1755232"/>
          <a:ext cx="1105928" cy="191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69"/>
              </a:lnTo>
              <a:lnTo>
                <a:pt x="1105928" y="95969"/>
              </a:lnTo>
              <a:lnTo>
                <a:pt x="1105928" y="19193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DBF5E-D38C-4E21-8D1C-3B82610073E4}">
      <dsp:nvSpPr>
        <dsp:cNvPr id="0" name=""/>
        <dsp:cNvSpPr/>
      </dsp:nvSpPr>
      <dsp:spPr>
        <a:xfrm>
          <a:off x="2119096" y="2404166"/>
          <a:ext cx="137098" cy="171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302"/>
              </a:lnTo>
              <a:lnTo>
                <a:pt x="137098" y="171830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1902F-9D25-4B2A-BF04-31593AAE5861}">
      <dsp:nvSpPr>
        <dsp:cNvPr id="0" name=""/>
        <dsp:cNvSpPr/>
      </dsp:nvSpPr>
      <dsp:spPr>
        <a:xfrm>
          <a:off x="2119096" y="2404166"/>
          <a:ext cx="137098" cy="1069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9369"/>
              </a:lnTo>
              <a:lnTo>
                <a:pt x="137098" y="106936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A7FF7C-C105-48A4-81EB-2FDAB44E27B3}">
      <dsp:nvSpPr>
        <dsp:cNvPr id="0" name=""/>
        <dsp:cNvSpPr/>
      </dsp:nvSpPr>
      <dsp:spPr>
        <a:xfrm>
          <a:off x="2119096" y="2404166"/>
          <a:ext cx="137098" cy="420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435"/>
              </a:lnTo>
              <a:lnTo>
                <a:pt x="137098" y="42043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3B1E1-5A82-4C18-A900-E67782372090}">
      <dsp:nvSpPr>
        <dsp:cNvPr id="0" name=""/>
        <dsp:cNvSpPr/>
      </dsp:nvSpPr>
      <dsp:spPr>
        <a:xfrm>
          <a:off x="2438972" y="1755232"/>
          <a:ext cx="91440" cy="1919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93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6381A-AD1C-471B-95E1-1941A5B6BE34}">
      <dsp:nvSpPr>
        <dsp:cNvPr id="0" name=""/>
        <dsp:cNvSpPr/>
      </dsp:nvSpPr>
      <dsp:spPr>
        <a:xfrm>
          <a:off x="1013167" y="2404166"/>
          <a:ext cx="137098" cy="171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302"/>
              </a:lnTo>
              <a:lnTo>
                <a:pt x="137098" y="171830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F458F-9BA1-456E-95C7-FA84B88DF7FE}">
      <dsp:nvSpPr>
        <dsp:cNvPr id="0" name=""/>
        <dsp:cNvSpPr/>
      </dsp:nvSpPr>
      <dsp:spPr>
        <a:xfrm>
          <a:off x="1013167" y="2404166"/>
          <a:ext cx="137098" cy="1069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9369"/>
              </a:lnTo>
              <a:lnTo>
                <a:pt x="137098" y="106936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F5DDA-A05F-49F6-BA07-5E9C1EDFB856}">
      <dsp:nvSpPr>
        <dsp:cNvPr id="0" name=""/>
        <dsp:cNvSpPr/>
      </dsp:nvSpPr>
      <dsp:spPr>
        <a:xfrm>
          <a:off x="1013167" y="2404166"/>
          <a:ext cx="137098" cy="420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435"/>
              </a:lnTo>
              <a:lnTo>
                <a:pt x="137098" y="42043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F20D2D-E0A1-4891-B67A-AC6BD40DF7EA}">
      <dsp:nvSpPr>
        <dsp:cNvPr id="0" name=""/>
        <dsp:cNvSpPr/>
      </dsp:nvSpPr>
      <dsp:spPr>
        <a:xfrm>
          <a:off x="1378763" y="1755232"/>
          <a:ext cx="1105928" cy="191938"/>
        </a:xfrm>
        <a:custGeom>
          <a:avLst/>
          <a:gdLst/>
          <a:ahLst/>
          <a:cxnLst/>
          <a:rect l="0" t="0" r="0" b="0"/>
          <a:pathLst>
            <a:path>
              <a:moveTo>
                <a:pt x="1105928" y="0"/>
              </a:moveTo>
              <a:lnTo>
                <a:pt x="1105928" y="95969"/>
              </a:lnTo>
              <a:lnTo>
                <a:pt x="0" y="95969"/>
              </a:lnTo>
              <a:lnTo>
                <a:pt x="0" y="19193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01319-F870-42AD-9AB4-A3F0D8511BF1}">
      <dsp:nvSpPr>
        <dsp:cNvPr id="0" name=""/>
        <dsp:cNvSpPr/>
      </dsp:nvSpPr>
      <dsp:spPr>
        <a:xfrm>
          <a:off x="2438972" y="1106299"/>
          <a:ext cx="91440" cy="1919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93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EB213-BF2F-463E-B5EF-F2D1602ABF65}">
      <dsp:nvSpPr>
        <dsp:cNvPr id="0" name=""/>
        <dsp:cNvSpPr/>
      </dsp:nvSpPr>
      <dsp:spPr>
        <a:xfrm>
          <a:off x="2438972" y="457365"/>
          <a:ext cx="91440" cy="1919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93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43315-EEE6-48E6-A920-D2F63B2D789E}">
      <dsp:nvSpPr>
        <dsp:cNvPr id="0" name=""/>
        <dsp:cNvSpPr/>
      </dsp:nvSpPr>
      <dsp:spPr>
        <a:xfrm>
          <a:off x="906225" y="370"/>
          <a:ext cx="3156933" cy="45699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Mission objectives</a:t>
          </a:r>
        </a:p>
      </dsp:txBody>
      <dsp:txXfrm>
        <a:off x="906225" y="370"/>
        <a:ext cx="3156933" cy="456995"/>
      </dsp:txXfrm>
    </dsp:sp>
    <dsp:sp modelId="{20F984F0-12A0-430D-AF2E-4CE6C9CCB5F8}">
      <dsp:nvSpPr>
        <dsp:cNvPr id="0" name=""/>
        <dsp:cNvSpPr/>
      </dsp:nvSpPr>
      <dsp:spPr>
        <a:xfrm>
          <a:off x="905485" y="649303"/>
          <a:ext cx="3158413" cy="45699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Oversight Committee</a:t>
          </a:r>
          <a:endParaRPr lang="en-AU" sz="1600" kern="1200" dirty="0"/>
        </a:p>
      </dsp:txBody>
      <dsp:txXfrm>
        <a:off x="905485" y="649303"/>
        <a:ext cx="3158413" cy="456995"/>
      </dsp:txXfrm>
    </dsp:sp>
    <dsp:sp modelId="{9643BC6F-6C2A-4933-B0C1-13593B2784C2}">
      <dsp:nvSpPr>
        <dsp:cNvPr id="0" name=""/>
        <dsp:cNvSpPr/>
      </dsp:nvSpPr>
      <dsp:spPr>
        <a:xfrm>
          <a:off x="905691" y="1298237"/>
          <a:ext cx="3158002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Knowledge Sharing Consortia</a:t>
          </a:r>
        </a:p>
      </dsp:txBody>
      <dsp:txXfrm>
        <a:off x="905691" y="1298237"/>
        <a:ext cx="3158002" cy="456995"/>
      </dsp:txXfrm>
    </dsp:sp>
    <dsp:sp modelId="{3FA40883-A24E-4959-998F-95B058FEDAEE}">
      <dsp:nvSpPr>
        <dsp:cNvPr id="0" name=""/>
        <dsp:cNvSpPr/>
      </dsp:nvSpPr>
      <dsp:spPr>
        <a:xfrm>
          <a:off x="921768" y="1947170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Program 1</a:t>
          </a:r>
        </a:p>
      </dsp:txBody>
      <dsp:txXfrm>
        <a:off x="921768" y="1947170"/>
        <a:ext cx="913990" cy="456995"/>
      </dsp:txXfrm>
    </dsp:sp>
    <dsp:sp modelId="{9DCE8720-1D8E-49D0-B122-A2BF3D3D096C}">
      <dsp:nvSpPr>
        <dsp:cNvPr id="0" name=""/>
        <dsp:cNvSpPr/>
      </dsp:nvSpPr>
      <dsp:spPr>
        <a:xfrm>
          <a:off x="1150266" y="2596104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1150266" y="2596104"/>
        <a:ext cx="913990" cy="456995"/>
      </dsp:txXfrm>
    </dsp:sp>
    <dsp:sp modelId="{02F4934C-9E0C-49C3-9CF6-92B61F9D7A24}">
      <dsp:nvSpPr>
        <dsp:cNvPr id="0" name=""/>
        <dsp:cNvSpPr/>
      </dsp:nvSpPr>
      <dsp:spPr>
        <a:xfrm>
          <a:off x="1150266" y="3245037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1150266" y="3245037"/>
        <a:ext cx="913990" cy="456995"/>
      </dsp:txXfrm>
    </dsp:sp>
    <dsp:sp modelId="{7E0B6089-BB58-41E9-A2A8-BCB06D6032FB}">
      <dsp:nvSpPr>
        <dsp:cNvPr id="0" name=""/>
        <dsp:cNvSpPr/>
      </dsp:nvSpPr>
      <dsp:spPr>
        <a:xfrm>
          <a:off x="1150266" y="3893971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1150266" y="3893971"/>
        <a:ext cx="913990" cy="456995"/>
      </dsp:txXfrm>
    </dsp:sp>
    <dsp:sp modelId="{4AB3C344-1FCB-4491-866A-588E2FC03FBD}">
      <dsp:nvSpPr>
        <dsp:cNvPr id="0" name=""/>
        <dsp:cNvSpPr/>
      </dsp:nvSpPr>
      <dsp:spPr>
        <a:xfrm>
          <a:off x="2027697" y="1947170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Program 2</a:t>
          </a:r>
        </a:p>
      </dsp:txBody>
      <dsp:txXfrm>
        <a:off x="2027697" y="1947170"/>
        <a:ext cx="913990" cy="456995"/>
      </dsp:txXfrm>
    </dsp:sp>
    <dsp:sp modelId="{48DD6CF8-A8CF-4FF2-9594-B04BCCC5CEAE}">
      <dsp:nvSpPr>
        <dsp:cNvPr id="0" name=""/>
        <dsp:cNvSpPr/>
      </dsp:nvSpPr>
      <dsp:spPr>
        <a:xfrm>
          <a:off x="2256194" y="2596104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2256194" y="2596104"/>
        <a:ext cx="913990" cy="456995"/>
      </dsp:txXfrm>
    </dsp:sp>
    <dsp:sp modelId="{BC57364D-8275-4CBA-BF90-B46CB3E7F940}">
      <dsp:nvSpPr>
        <dsp:cNvPr id="0" name=""/>
        <dsp:cNvSpPr/>
      </dsp:nvSpPr>
      <dsp:spPr>
        <a:xfrm>
          <a:off x="2256194" y="3245037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2256194" y="3245037"/>
        <a:ext cx="913990" cy="456995"/>
      </dsp:txXfrm>
    </dsp:sp>
    <dsp:sp modelId="{5247322C-7D6F-41EE-9B82-EE90A7981A1A}">
      <dsp:nvSpPr>
        <dsp:cNvPr id="0" name=""/>
        <dsp:cNvSpPr/>
      </dsp:nvSpPr>
      <dsp:spPr>
        <a:xfrm>
          <a:off x="2256194" y="3893971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2256194" y="3893971"/>
        <a:ext cx="913990" cy="456995"/>
      </dsp:txXfrm>
    </dsp:sp>
    <dsp:sp modelId="{68128039-9515-454C-8529-35AF80A94C25}">
      <dsp:nvSpPr>
        <dsp:cNvPr id="0" name=""/>
        <dsp:cNvSpPr/>
      </dsp:nvSpPr>
      <dsp:spPr>
        <a:xfrm>
          <a:off x="3133625" y="1947170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Program 3</a:t>
          </a:r>
        </a:p>
      </dsp:txBody>
      <dsp:txXfrm>
        <a:off x="3133625" y="1947170"/>
        <a:ext cx="913990" cy="456995"/>
      </dsp:txXfrm>
    </dsp:sp>
    <dsp:sp modelId="{9941B3C6-5F21-4E90-9B56-33093BBEF90F}">
      <dsp:nvSpPr>
        <dsp:cNvPr id="0" name=""/>
        <dsp:cNvSpPr/>
      </dsp:nvSpPr>
      <dsp:spPr>
        <a:xfrm>
          <a:off x="3362123" y="2596104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3362123" y="2596104"/>
        <a:ext cx="913990" cy="456995"/>
      </dsp:txXfrm>
    </dsp:sp>
    <dsp:sp modelId="{836DD055-35B8-4825-9E77-2365470E8283}">
      <dsp:nvSpPr>
        <dsp:cNvPr id="0" name=""/>
        <dsp:cNvSpPr/>
      </dsp:nvSpPr>
      <dsp:spPr>
        <a:xfrm>
          <a:off x="3362123" y="3245037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3362123" y="3245037"/>
        <a:ext cx="913990" cy="456995"/>
      </dsp:txXfrm>
    </dsp:sp>
    <dsp:sp modelId="{9E0F659F-EE73-46E5-B426-D452C812DC0D}">
      <dsp:nvSpPr>
        <dsp:cNvPr id="0" name=""/>
        <dsp:cNvSpPr/>
      </dsp:nvSpPr>
      <dsp:spPr>
        <a:xfrm>
          <a:off x="3362123" y="3893971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3362123" y="3893971"/>
        <a:ext cx="913990" cy="456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CC569-464E-4195-921A-6C915F3C3427}">
      <dsp:nvSpPr>
        <dsp:cNvPr id="0" name=""/>
        <dsp:cNvSpPr/>
      </dsp:nvSpPr>
      <dsp:spPr>
        <a:xfrm>
          <a:off x="0" y="2"/>
          <a:ext cx="5181600" cy="4351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THIS MEETING IS BEING RECORDED</a:t>
          </a:r>
          <a:endParaRPr lang="en-AU" sz="6400" kern="1200" dirty="0"/>
        </a:p>
      </dsp:txBody>
      <dsp:txXfrm>
        <a:off x="0" y="2"/>
        <a:ext cx="5181600" cy="4351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5384C-BAB9-4939-B4F2-F39866F2304B}">
      <dsp:nvSpPr>
        <dsp:cNvPr id="0" name=""/>
        <dsp:cNvSpPr/>
      </dsp:nvSpPr>
      <dsp:spPr>
        <a:xfrm>
          <a:off x="0" y="4350411"/>
          <a:ext cx="5181600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C4AE3-175B-448B-AF02-7E16169E85B8}">
      <dsp:nvSpPr>
        <dsp:cNvPr id="0" name=""/>
        <dsp:cNvSpPr/>
      </dsp:nvSpPr>
      <dsp:spPr>
        <a:xfrm>
          <a:off x="0" y="3249939"/>
          <a:ext cx="5181600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3B422D-5310-47A5-B7A9-C0805365E5F4}">
      <dsp:nvSpPr>
        <dsp:cNvPr id="0" name=""/>
        <dsp:cNvSpPr/>
      </dsp:nvSpPr>
      <dsp:spPr>
        <a:xfrm>
          <a:off x="0" y="2149466"/>
          <a:ext cx="5181600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87E2D7-838C-4B9A-BF55-D21E6E60C777}">
      <dsp:nvSpPr>
        <dsp:cNvPr id="0" name=""/>
        <dsp:cNvSpPr/>
      </dsp:nvSpPr>
      <dsp:spPr>
        <a:xfrm>
          <a:off x="-336802" y="1048994"/>
          <a:ext cx="5181600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875C9-A4F6-4002-B14D-69D5410A517A}">
      <dsp:nvSpPr>
        <dsp:cNvPr id="0" name=""/>
        <dsp:cNvSpPr/>
      </dsp:nvSpPr>
      <dsp:spPr>
        <a:xfrm>
          <a:off x="0" y="925"/>
          <a:ext cx="5181594" cy="10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Your say on the strategy’s</a:t>
          </a:r>
          <a:endParaRPr lang="en-AU" sz="2800" b="1" kern="1200" dirty="0"/>
        </a:p>
      </dsp:txBody>
      <dsp:txXfrm>
        <a:off x="0" y="925"/>
        <a:ext cx="5181594" cy="1048068"/>
      </dsp:txXfrm>
    </dsp:sp>
    <dsp:sp modelId="{E52AA5E2-CB79-4382-A0B0-C6D1D1CF7E44}">
      <dsp:nvSpPr>
        <dsp:cNvPr id="0" name=""/>
        <dsp:cNvSpPr/>
      </dsp:nvSpPr>
      <dsp:spPr>
        <a:xfrm>
          <a:off x="-336802" y="925"/>
          <a:ext cx="1347216" cy="1048068"/>
        </a:xfrm>
        <a:prstGeom prst="round2SameRect">
          <a:avLst>
            <a:gd name="adj1" fmla="val 16670"/>
            <a:gd name="adj2" fmla="val 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600" kern="1200" dirty="0"/>
        </a:p>
      </dsp:txBody>
      <dsp:txXfrm>
        <a:off x="-285630" y="52097"/>
        <a:ext cx="1244872" cy="996896"/>
      </dsp:txXfrm>
    </dsp:sp>
    <dsp:sp modelId="{5BDD0B5F-C0A9-41D0-9889-47BFF0A3E76E}">
      <dsp:nvSpPr>
        <dsp:cNvPr id="0" name=""/>
        <dsp:cNvSpPr/>
      </dsp:nvSpPr>
      <dsp:spPr>
        <a:xfrm>
          <a:off x="1347216" y="1101397"/>
          <a:ext cx="3834384" cy="10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Purpose</a:t>
          </a:r>
          <a:endParaRPr lang="en-AU" sz="2800" kern="1200" dirty="0"/>
        </a:p>
      </dsp:txBody>
      <dsp:txXfrm>
        <a:off x="1347216" y="1101397"/>
        <a:ext cx="3834384" cy="1048068"/>
      </dsp:txXfrm>
    </dsp:sp>
    <dsp:sp modelId="{E4415B14-F8BF-4F5B-8A97-3017165FC2D7}">
      <dsp:nvSpPr>
        <dsp:cNvPr id="0" name=""/>
        <dsp:cNvSpPr/>
      </dsp:nvSpPr>
      <dsp:spPr>
        <a:xfrm>
          <a:off x="0" y="1101397"/>
          <a:ext cx="1347216" cy="1048068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1</a:t>
          </a:r>
          <a:endParaRPr lang="en-AU" sz="5600" kern="1200" dirty="0"/>
        </a:p>
      </dsp:txBody>
      <dsp:txXfrm>
        <a:off x="51172" y="1152569"/>
        <a:ext cx="1244872" cy="996896"/>
      </dsp:txXfrm>
    </dsp:sp>
    <dsp:sp modelId="{1A5E5EA3-6C42-402E-B23F-572470CAD986}">
      <dsp:nvSpPr>
        <dsp:cNvPr id="0" name=""/>
        <dsp:cNvSpPr/>
      </dsp:nvSpPr>
      <dsp:spPr>
        <a:xfrm>
          <a:off x="1347216" y="2201870"/>
          <a:ext cx="3834384" cy="10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Opportunities/challenges</a:t>
          </a:r>
          <a:endParaRPr lang="en-AU" sz="2800" kern="1200" dirty="0"/>
        </a:p>
      </dsp:txBody>
      <dsp:txXfrm>
        <a:off x="1347216" y="2201870"/>
        <a:ext cx="3834384" cy="1048068"/>
      </dsp:txXfrm>
    </dsp:sp>
    <dsp:sp modelId="{D245306B-2902-4884-8D26-5EE9F646CDEF}">
      <dsp:nvSpPr>
        <dsp:cNvPr id="0" name=""/>
        <dsp:cNvSpPr/>
      </dsp:nvSpPr>
      <dsp:spPr>
        <a:xfrm>
          <a:off x="0" y="2201870"/>
          <a:ext cx="1347216" cy="1048068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2</a:t>
          </a:r>
          <a:endParaRPr lang="en-AU" sz="5600" kern="1200" dirty="0"/>
        </a:p>
      </dsp:txBody>
      <dsp:txXfrm>
        <a:off x="51172" y="2253042"/>
        <a:ext cx="1244872" cy="996896"/>
      </dsp:txXfrm>
    </dsp:sp>
    <dsp:sp modelId="{EC9BA5C7-1994-405F-8E3A-5579C70DC5A0}">
      <dsp:nvSpPr>
        <dsp:cNvPr id="0" name=""/>
        <dsp:cNvSpPr/>
      </dsp:nvSpPr>
      <dsp:spPr>
        <a:xfrm>
          <a:off x="1347216" y="3302342"/>
          <a:ext cx="3834384" cy="10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Governance</a:t>
          </a:r>
          <a:endParaRPr lang="en-AU" sz="2800" kern="1200" dirty="0"/>
        </a:p>
      </dsp:txBody>
      <dsp:txXfrm>
        <a:off x="1347216" y="3302342"/>
        <a:ext cx="3834384" cy="1048068"/>
      </dsp:txXfrm>
    </dsp:sp>
    <dsp:sp modelId="{E746EF8D-7356-467D-AB8B-02B865FD9C16}">
      <dsp:nvSpPr>
        <dsp:cNvPr id="0" name=""/>
        <dsp:cNvSpPr/>
      </dsp:nvSpPr>
      <dsp:spPr>
        <a:xfrm>
          <a:off x="0" y="3302342"/>
          <a:ext cx="1347216" cy="1048068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3</a:t>
          </a:r>
          <a:endParaRPr lang="en-AU" sz="5600" kern="1200" dirty="0"/>
        </a:p>
      </dsp:txBody>
      <dsp:txXfrm>
        <a:off x="51172" y="3353514"/>
        <a:ext cx="1244872" cy="9968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CE8E4-DC30-4DAB-812E-1E513F298EBD}">
      <dsp:nvSpPr>
        <dsp:cNvPr id="0" name=""/>
        <dsp:cNvSpPr/>
      </dsp:nvSpPr>
      <dsp:spPr>
        <a:xfrm rot="5400000">
          <a:off x="3189063" y="-1238169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000" kern="1200" dirty="0"/>
            <a:t>Findings to date</a:t>
          </a:r>
        </a:p>
      </dsp:txBody>
      <dsp:txXfrm rot="-5400000">
        <a:off x="1865375" y="118169"/>
        <a:ext cx="3283574" cy="603548"/>
      </dsp:txXfrm>
    </dsp:sp>
    <dsp:sp modelId="{BBC91C2B-C1D4-445F-B283-AC4E9C737FB2}">
      <dsp:nvSpPr>
        <dsp:cNvPr id="0" name=""/>
        <dsp:cNvSpPr/>
      </dsp:nvSpPr>
      <dsp:spPr>
        <a:xfrm>
          <a:off x="0" y="1912"/>
          <a:ext cx="1865376" cy="836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Themes</a:t>
          </a:r>
          <a:endParaRPr lang="en-AU" sz="2400" kern="1200" dirty="0"/>
        </a:p>
      </dsp:txBody>
      <dsp:txXfrm>
        <a:off x="40813" y="42725"/>
        <a:ext cx="1783750" cy="754434"/>
      </dsp:txXfrm>
    </dsp:sp>
    <dsp:sp modelId="{CBC6AF3F-F4F8-4618-AF78-8BE6292454C0}">
      <dsp:nvSpPr>
        <dsp:cNvPr id="0" name=""/>
        <dsp:cNvSpPr/>
      </dsp:nvSpPr>
      <dsp:spPr>
        <a:xfrm rot="5400000">
          <a:off x="3189063" y="-360306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310893"/>
            <a:satOff val="-7486"/>
            <a:lumOff val="-73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10893"/>
              <a:satOff val="-7486"/>
              <a:lumOff val="-7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Ways to get there</a:t>
          </a:r>
          <a:endParaRPr lang="en-AU" sz="3000" kern="1200" dirty="0"/>
        </a:p>
      </dsp:txBody>
      <dsp:txXfrm rot="-5400000">
        <a:off x="1865375" y="996032"/>
        <a:ext cx="3283574" cy="603548"/>
      </dsp:txXfrm>
    </dsp:sp>
    <dsp:sp modelId="{4E4AEB52-4184-4000-95B5-93C3EB7EB32D}">
      <dsp:nvSpPr>
        <dsp:cNvPr id="0" name=""/>
        <dsp:cNvSpPr/>
      </dsp:nvSpPr>
      <dsp:spPr>
        <a:xfrm>
          <a:off x="0" y="879775"/>
          <a:ext cx="1865376" cy="836060"/>
        </a:xfrm>
        <a:prstGeom prst="roundRect">
          <a:avLst/>
        </a:prstGeom>
        <a:solidFill>
          <a:schemeClr val="accent2">
            <a:hueOff val="-333598"/>
            <a:satOff val="-203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Pillars*</a:t>
          </a:r>
          <a:endParaRPr lang="en-AU" sz="2400" kern="1200" dirty="0"/>
        </a:p>
      </dsp:txBody>
      <dsp:txXfrm>
        <a:off x="40813" y="920588"/>
        <a:ext cx="1783750" cy="754434"/>
      </dsp:txXfrm>
    </dsp:sp>
    <dsp:sp modelId="{B261A368-252D-49D3-BCA4-4DB15E214035}">
      <dsp:nvSpPr>
        <dsp:cNvPr id="0" name=""/>
        <dsp:cNvSpPr/>
      </dsp:nvSpPr>
      <dsp:spPr>
        <a:xfrm rot="5400000">
          <a:off x="3189063" y="517556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621786"/>
            <a:satOff val="-14973"/>
            <a:lumOff val="-146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21786"/>
              <a:satOff val="-14973"/>
              <a:lumOff val="-1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Binding glue</a:t>
          </a:r>
          <a:endParaRPr lang="en-AU" sz="3000" kern="1200" dirty="0"/>
        </a:p>
      </dsp:txBody>
      <dsp:txXfrm rot="-5400000">
        <a:off x="1865375" y="1873894"/>
        <a:ext cx="3283574" cy="603548"/>
      </dsp:txXfrm>
    </dsp:sp>
    <dsp:sp modelId="{480AE10D-310C-4D54-B780-AAD2180ECB26}">
      <dsp:nvSpPr>
        <dsp:cNvPr id="0" name=""/>
        <dsp:cNvSpPr/>
      </dsp:nvSpPr>
      <dsp:spPr>
        <a:xfrm>
          <a:off x="0" y="1757638"/>
          <a:ext cx="1865376" cy="836060"/>
        </a:xfrm>
        <a:prstGeom prst="roundRect">
          <a:avLst/>
        </a:prstGeom>
        <a:solidFill>
          <a:schemeClr val="accent2">
            <a:hueOff val="-667197"/>
            <a:satOff val="-4074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Quality</a:t>
          </a:r>
          <a:endParaRPr lang="en-AU" sz="2400" kern="1200" dirty="0"/>
        </a:p>
      </dsp:txBody>
      <dsp:txXfrm>
        <a:off x="40813" y="1798451"/>
        <a:ext cx="1783750" cy="754434"/>
      </dsp:txXfrm>
    </dsp:sp>
    <dsp:sp modelId="{C5B23467-44E4-4B9E-B43B-D3F865647596}">
      <dsp:nvSpPr>
        <dsp:cNvPr id="0" name=""/>
        <dsp:cNvSpPr/>
      </dsp:nvSpPr>
      <dsp:spPr>
        <a:xfrm rot="5400000">
          <a:off x="3189063" y="1395419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932680"/>
            <a:satOff val="-22459"/>
            <a:lumOff val="-219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932680"/>
              <a:satOff val="-22459"/>
              <a:lumOff val="-21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Who owns it?</a:t>
          </a:r>
          <a:endParaRPr lang="en-AU" sz="3000" kern="1200" dirty="0"/>
        </a:p>
      </dsp:txBody>
      <dsp:txXfrm rot="-5400000">
        <a:off x="1865375" y="2751757"/>
        <a:ext cx="3283574" cy="603548"/>
      </dsp:txXfrm>
    </dsp:sp>
    <dsp:sp modelId="{4206E40A-6F5A-4C6A-AB42-5BE069BA6678}">
      <dsp:nvSpPr>
        <dsp:cNvPr id="0" name=""/>
        <dsp:cNvSpPr/>
      </dsp:nvSpPr>
      <dsp:spPr>
        <a:xfrm>
          <a:off x="0" y="2635501"/>
          <a:ext cx="1865376" cy="836060"/>
        </a:xfrm>
        <a:prstGeom prst="roundRect">
          <a:avLst/>
        </a:prstGeom>
        <a:solidFill>
          <a:schemeClr val="accent2">
            <a:hueOff val="-1000795"/>
            <a:satOff val="-6112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Governance</a:t>
          </a:r>
          <a:endParaRPr lang="en-AU" sz="2400" kern="1200" dirty="0"/>
        </a:p>
      </dsp:txBody>
      <dsp:txXfrm>
        <a:off x="40813" y="2676314"/>
        <a:ext cx="1783750" cy="754434"/>
      </dsp:txXfrm>
    </dsp:sp>
    <dsp:sp modelId="{71B86CE7-155B-4033-8205-112A07444DED}">
      <dsp:nvSpPr>
        <dsp:cNvPr id="0" name=""/>
        <dsp:cNvSpPr/>
      </dsp:nvSpPr>
      <dsp:spPr>
        <a:xfrm rot="5400000">
          <a:off x="3189063" y="2273282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1243573"/>
            <a:satOff val="-29945"/>
            <a:lumOff val="-293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243573"/>
              <a:satOff val="-29945"/>
              <a:lumOff val="-2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Staying in touch</a:t>
          </a:r>
          <a:endParaRPr lang="en-AU" sz="3000" kern="1200" dirty="0"/>
        </a:p>
      </dsp:txBody>
      <dsp:txXfrm rot="-5400000">
        <a:off x="1865375" y="3629620"/>
        <a:ext cx="3283574" cy="603548"/>
      </dsp:txXfrm>
    </dsp:sp>
    <dsp:sp modelId="{A2404406-8CA2-499D-A14E-16E229A9A9DB}">
      <dsp:nvSpPr>
        <dsp:cNvPr id="0" name=""/>
        <dsp:cNvSpPr/>
      </dsp:nvSpPr>
      <dsp:spPr>
        <a:xfrm>
          <a:off x="0" y="3513364"/>
          <a:ext cx="1865376" cy="836060"/>
        </a:xfrm>
        <a:prstGeom prst="roundRect">
          <a:avLst/>
        </a:prstGeom>
        <a:solidFill>
          <a:schemeClr val="accent2">
            <a:hueOff val="-1334393"/>
            <a:satOff val="-8149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Comms</a:t>
          </a:r>
          <a:endParaRPr lang="en-AU" sz="2400" kern="1200" dirty="0"/>
        </a:p>
      </dsp:txBody>
      <dsp:txXfrm>
        <a:off x="40813" y="3554177"/>
        <a:ext cx="1783750" cy="7544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FFB2F-CBD7-4ACE-A75C-8FC5045FD58A}">
      <dsp:nvSpPr>
        <dsp:cNvPr id="0" name=""/>
        <dsp:cNvSpPr/>
      </dsp:nvSpPr>
      <dsp:spPr>
        <a:xfrm>
          <a:off x="0" y="2124"/>
          <a:ext cx="5181600" cy="4347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0" kern="1200" dirty="0"/>
            <a:t>Seedbanks continue to make the full diversity of Australian native plant species and their genetics available for posterity and active use</a:t>
          </a:r>
          <a:endParaRPr lang="en-AU" sz="4200" kern="1200" dirty="0"/>
        </a:p>
      </dsp:txBody>
      <dsp:txXfrm>
        <a:off x="0" y="2124"/>
        <a:ext cx="5181600" cy="43470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FFB2F-CBD7-4ACE-A75C-8FC5045FD58A}">
      <dsp:nvSpPr>
        <dsp:cNvPr id="0" name=""/>
        <dsp:cNvSpPr/>
      </dsp:nvSpPr>
      <dsp:spPr>
        <a:xfrm>
          <a:off x="0" y="2124"/>
          <a:ext cx="5181600" cy="4347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0" kern="1200" dirty="0"/>
            <a:t>The Australian native seeds sector attracts the resources to sustain its skills and capacity to respond when required</a:t>
          </a:r>
          <a:endParaRPr lang="en-AU" sz="4500" kern="1200" dirty="0"/>
        </a:p>
      </dsp:txBody>
      <dsp:txXfrm>
        <a:off x="0" y="2124"/>
        <a:ext cx="5181600" cy="43470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BED7E-76CA-402B-9046-51ED4B5B7486}">
      <dsp:nvSpPr>
        <dsp:cNvPr id="0" name=""/>
        <dsp:cNvSpPr/>
      </dsp:nvSpPr>
      <dsp:spPr>
        <a:xfrm>
          <a:off x="5648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R&amp;D</a:t>
          </a:r>
        </a:p>
      </dsp:txBody>
      <dsp:txXfrm>
        <a:off x="5648" y="0"/>
        <a:ext cx="1981944" cy="1300162"/>
      </dsp:txXfrm>
    </dsp:sp>
    <dsp:sp modelId="{A5ACB3A1-7B6C-4143-8A74-42A1D1059255}">
      <dsp:nvSpPr>
        <dsp:cNvPr id="0" name=""/>
        <dsp:cNvSpPr/>
      </dsp:nvSpPr>
      <dsp:spPr>
        <a:xfrm>
          <a:off x="20384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Plenty of capability but </a:t>
          </a:r>
          <a:r>
            <a:rPr lang="en-AU" sz="1500" kern="1200" dirty="0" err="1"/>
            <a:t>coord</a:t>
          </a:r>
          <a:r>
            <a:rPr lang="en-AU" sz="1500" kern="1200" dirty="0"/>
            <a:t> falls away</a:t>
          </a:r>
        </a:p>
      </dsp:txBody>
      <dsp:txXfrm>
        <a:off x="228780" y="1325470"/>
        <a:ext cx="1535679" cy="801556"/>
      </dsp:txXfrm>
    </dsp:sp>
    <dsp:sp modelId="{CBA684B4-5448-4943-A976-A29156D8F773}">
      <dsp:nvSpPr>
        <dsp:cNvPr id="0" name=""/>
        <dsp:cNvSpPr/>
      </dsp:nvSpPr>
      <dsp:spPr>
        <a:xfrm>
          <a:off x="20384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It’s time to consolidate info and put to use</a:t>
          </a:r>
        </a:p>
      </dsp:txBody>
      <dsp:txXfrm>
        <a:off x="228780" y="2307893"/>
        <a:ext cx="1535679" cy="801556"/>
      </dsp:txXfrm>
    </dsp:sp>
    <dsp:sp modelId="{F04924A4-CED7-4BEE-ABEA-05612B07E8D4}">
      <dsp:nvSpPr>
        <dsp:cNvPr id="0" name=""/>
        <dsp:cNvSpPr/>
      </dsp:nvSpPr>
      <dsp:spPr>
        <a:xfrm>
          <a:off x="20384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Need themes and user connections</a:t>
          </a:r>
        </a:p>
      </dsp:txBody>
      <dsp:txXfrm>
        <a:off x="228780" y="3290316"/>
        <a:ext cx="1535679" cy="801556"/>
      </dsp:txXfrm>
    </dsp:sp>
    <dsp:sp modelId="{73D4A509-4EBD-4A28-A1CC-01372BEADE03}">
      <dsp:nvSpPr>
        <dsp:cNvPr id="0" name=""/>
        <dsp:cNvSpPr/>
      </dsp:nvSpPr>
      <dsp:spPr>
        <a:xfrm>
          <a:off x="213623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Conservation</a:t>
          </a:r>
        </a:p>
      </dsp:txBody>
      <dsp:txXfrm>
        <a:off x="2136237" y="0"/>
        <a:ext cx="1981944" cy="1300162"/>
      </dsp:txXfrm>
    </dsp:sp>
    <dsp:sp modelId="{460A3332-E0CE-497F-871B-B74F9BB0F9DB}">
      <dsp:nvSpPr>
        <dsp:cNvPr id="0" name=""/>
        <dsp:cNvSpPr/>
      </dsp:nvSpPr>
      <dsp:spPr>
        <a:xfrm>
          <a:off x="233443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Demand signal variable and inconsistent</a:t>
          </a:r>
        </a:p>
      </dsp:txBody>
      <dsp:txXfrm>
        <a:off x="2359370" y="1325470"/>
        <a:ext cx="1535679" cy="801556"/>
      </dsp:txXfrm>
    </dsp:sp>
    <dsp:sp modelId="{6492C5BB-EAF6-45D4-BA5D-A5172F50D9C0}">
      <dsp:nvSpPr>
        <dsp:cNvPr id="0" name=""/>
        <dsp:cNvSpPr/>
      </dsp:nvSpPr>
      <dsp:spPr>
        <a:xfrm>
          <a:off x="233443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Hardest part of sector to remain viable</a:t>
          </a:r>
        </a:p>
      </dsp:txBody>
      <dsp:txXfrm>
        <a:off x="2359370" y="2307893"/>
        <a:ext cx="1535679" cy="801556"/>
      </dsp:txXfrm>
    </dsp:sp>
    <dsp:sp modelId="{1665F1A2-EDFF-4C63-B62A-2A5A71EE9BC3}">
      <dsp:nvSpPr>
        <dsp:cNvPr id="0" name=""/>
        <dsp:cNvSpPr/>
      </dsp:nvSpPr>
      <dsp:spPr>
        <a:xfrm>
          <a:off x="233443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Capability constrained partners +/-</a:t>
          </a:r>
        </a:p>
      </dsp:txBody>
      <dsp:txXfrm>
        <a:off x="2359370" y="3290316"/>
        <a:ext cx="1535679" cy="801556"/>
      </dsp:txXfrm>
    </dsp:sp>
    <dsp:sp modelId="{9ED377C5-1B8C-427E-A547-6C478AB0F491}">
      <dsp:nvSpPr>
        <dsp:cNvPr id="0" name=""/>
        <dsp:cNvSpPr/>
      </dsp:nvSpPr>
      <dsp:spPr>
        <a:xfrm>
          <a:off x="426682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Capacity</a:t>
          </a:r>
        </a:p>
      </dsp:txBody>
      <dsp:txXfrm>
        <a:off x="4266827" y="0"/>
        <a:ext cx="1981944" cy="1300162"/>
      </dsp:txXfrm>
    </dsp:sp>
    <dsp:sp modelId="{82D445D1-3FE6-411F-94DC-6B4124D51301}">
      <dsp:nvSpPr>
        <dsp:cNvPr id="0" name=""/>
        <dsp:cNvSpPr/>
      </dsp:nvSpPr>
      <dsp:spPr>
        <a:xfrm>
          <a:off x="446502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Affordable accredited training end2end</a:t>
          </a:r>
        </a:p>
      </dsp:txBody>
      <dsp:txXfrm>
        <a:off x="4489960" y="1325470"/>
        <a:ext cx="1535679" cy="801556"/>
      </dsp:txXfrm>
    </dsp:sp>
    <dsp:sp modelId="{B1CDDE53-3C64-4DCC-9B6C-C6F145130CE2}">
      <dsp:nvSpPr>
        <dsp:cNvPr id="0" name=""/>
        <dsp:cNvSpPr/>
      </dsp:nvSpPr>
      <dsp:spPr>
        <a:xfrm>
          <a:off x="446502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Accessible networks, brokers and exchanges</a:t>
          </a:r>
        </a:p>
      </dsp:txBody>
      <dsp:txXfrm>
        <a:off x="4489960" y="2307893"/>
        <a:ext cx="1535679" cy="801556"/>
      </dsp:txXfrm>
    </dsp:sp>
    <dsp:sp modelId="{13BE1291-8AC9-49E1-A37F-62C9F0E4760E}">
      <dsp:nvSpPr>
        <dsp:cNvPr id="0" name=""/>
        <dsp:cNvSpPr/>
      </dsp:nvSpPr>
      <dsp:spPr>
        <a:xfrm>
          <a:off x="446502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Widespread </a:t>
          </a:r>
          <a:br>
            <a:rPr lang="en-AU" sz="1500" kern="1200"/>
          </a:br>
          <a:r>
            <a:rPr lang="en-AU" sz="1500" kern="1200"/>
            <a:t>on-going promotion</a:t>
          </a:r>
          <a:endParaRPr lang="en-AU" sz="1500" kern="1200" dirty="0"/>
        </a:p>
      </dsp:txBody>
      <dsp:txXfrm>
        <a:off x="4489960" y="3290316"/>
        <a:ext cx="1535679" cy="801556"/>
      </dsp:txXfrm>
    </dsp:sp>
    <dsp:sp modelId="{B155E039-E554-4A02-9118-F8C2B75FA57D}">
      <dsp:nvSpPr>
        <dsp:cNvPr id="0" name=""/>
        <dsp:cNvSpPr/>
      </dsp:nvSpPr>
      <dsp:spPr>
        <a:xfrm>
          <a:off x="639741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Supply</a:t>
          </a:r>
        </a:p>
      </dsp:txBody>
      <dsp:txXfrm>
        <a:off x="6397417" y="0"/>
        <a:ext cx="1981944" cy="1300162"/>
      </dsp:txXfrm>
    </dsp:sp>
    <dsp:sp modelId="{37F4202D-3401-4824-8A58-DFEC1225FA8A}">
      <dsp:nvSpPr>
        <dsp:cNvPr id="0" name=""/>
        <dsp:cNvSpPr/>
      </dsp:nvSpPr>
      <dsp:spPr>
        <a:xfrm>
          <a:off x="659561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Collectors and sites access constraining</a:t>
          </a:r>
        </a:p>
      </dsp:txBody>
      <dsp:txXfrm>
        <a:off x="6620550" y="1325470"/>
        <a:ext cx="1535679" cy="801556"/>
      </dsp:txXfrm>
    </dsp:sp>
    <dsp:sp modelId="{83D8DE25-CFFB-4759-81A9-63CDB599ED5D}">
      <dsp:nvSpPr>
        <dsp:cNvPr id="0" name=""/>
        <dsp:cNvSpPr/>
      </dsp:nvSpPr>
      <dsp:spPr>
        <a:xfrm>
          <a:off x="659561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Coordination inventory and systems</a:t>
          </a:r>
        </a:p>
      </dsp:txBody>
      <dsp:txXfrm>
        <a:off x="6620550" y="2307893"/>
        <a:ext cx="1535679" cy="801556"/>
      </dsp:txXfrm>
    </dsp:sp>
    <dsp:sp modelId="{EC6BF0A7-B642-431E-9AE9-36E3047C9270}">
      <dsp:nvSpPr>
        <dsp:cNvPr id="0" name=""/>
        <dsp:cNvSpPr/>
      </dsp:nvSpPr>
      <dsp:spPr>
        <a:xfrm>
          <a:off x="659561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Fit for purpose specifications and CoP needed</a:t>
          </a:r>
        </a:p>
      </dsp:txBody>
      <dsp:txXfrm>
        <a:off x="6620550" y="3290316"/>
        <a:ext cx="1535679" cy="801556"/>
      </dsp:txXfrm>
    </dsp:sp>
    <dsp:sp modelId="{E1F8DFA4-B068-4DBA-A5E6-9592B1F33A35}">
      <dsp:nvSpPr>
        <dsp:cNvPr id="0" name=""/>
        <dsp:cNvSpPr/>
      </dsp:nvSpPr>
      <dsp:spPr>
        <a:xfrm>
          <a:off x="852800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Demand</a:t>
          </a:r>
        </a:p>
      </dsp:txBody>
      <dsp:txXfrm>
        <a:off x="8528007" y="0"/>
        <a:ext cx="1981944" cy="1300162"/>
      </dsp:txXfrm>
    </dsp:sp>
    <dsp:sp modelId="{078A74E2-0294-4466-9E16-0B14CE111928}">
      <dsp:nvSpPr>
        <dsp:cNvPr id="0" name=""/>
        <dsp:cNvSpPr/>
      </dsp:nvSpPr>
      <dsp:spPr>
        <a:xfrm>
          <a:off x="872620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Growing, patchy more than just </a:t>
          </a:r>
          <a:r>
            <a:rPr lang="en-AU" sz="1500" kern="1200" dirty="0" err="1"/>
            <a:t>envt’l</a:t>
          </a:r>
          <a:r>
            <a:rPr lang="en-AU" sz="1500" kern="1200" dirty="0"/>
            <a:t> outcomes</a:t>
          </a:r>
        </a:p>
      </dsp:txBody>
      <dsp:txXfrm>
        <a:off x="8751140" y="1325470"/>
        <a:ext cx="1535679" cy="801556"/>
      </dsp:txXfrm>
    </dsp:sp>
    <dsp:sp modelId="{6597AB9A-BFD7-408C-A71E-E4C922717803}">
      <dsp:nvSpPr>
        <dsp:cNvPr id="0" name=""/>
        <dsp:cNvSpPr/>
      </dsp:nvSpPr>
      <dsp:spPr>
        <a:xfrm>
          <a:off x="872620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Specification timing and results don’t align</a:t>
          </a:r>
        </a:p>
      </dsp:txBody>
      <dsp:txXfrm>
        <a:off x="8751140" y="2307893"/>
        <a:ext cx="1535679" cy="801556"/>
      </dsp:txXfrm>
    </dsp:sp>
    <dsp:sp modelId="{50535758-494D-4C49-BEAF-2091D11D3350}">
      <dsp:nvSpPr>
        <dsp:cNvPr id="0" name=""/>
        <dsp:cNvSpPr/>
      </dsp:nvSpPr>
      <dsp:spPr>
        <a:xfrm>
          <a:off x="872620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Standards, info sharing and CoP needed</a:t>
          </a:r>
        </a:p>
      </dsp:txBody>
      <dsp:txXfrm>
        <a:off x="8751140" y="3290316"/>
        <a:ext cx="1535679" cy="8015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CA8C5-0F6A-4425-8589-62A4A1052DF6}">
      <dsp:nvSpPr>
        <dsp:cNvPr id="0" name=""/>
        <dsp:cNvSpPr/>
      </dsp:nvSpPr>
      <dsp:spPr>
        <a:xfrm rot="5400000">
          <a:off x="-179026" y="180228"/>
          <a:ext cx="1193508" cy="8354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/>
            <a:t> </a:t>
          </a:r>
        </a:p>
      </dsp:txBody>
      <dsp:txXfrm rot="-5400000">
        <a:off x="1" y="418930"/>
        <a:ext cx="835455" cy="358053"/>
      </dsp:txXfrm>
    </dsp:sp>
    <dsp:sp modelId="{CB0360B8-410F-46AA-8374-6E6A91645396}">
      <dsp:nvSpPr>
        <dsp:cNvPr id="0" name=""/>
        <dsp:cNvSpPr/>
      </dsp:nvSpPr>
      <dsp:spPr>
        <a:xfrm rot="5400000">
          <a:off x="5287637" y="-4450979"/>
          <a:ext cx="775780" cy="9680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600" kern="1200" dirty="0"/>
            <a:t>Information for modular/flexible standard there</a:t>
          </a:r>
        </a:p>
      </dsp:txBody>
      <dsp:txXfrm rot="-5400000">
        <a:off x="835455" y="39073"/>
        <a:ext cx="9642274" cy="700040"/>
      </dsp:txXfrm>
    </dsp:sp>
    <dsp:sp modelId="{8782DDAE-D0D4-453D-863D-9C0A6950BDA2}">
      <dsp:nvSpPr>
        <dsp:cNvPr id="0" name=""/>
        <dsp:cNvSpPr/>
      </dsp:nvSpPr>
      <dsp:spPr>
        <a:xfrm rot="5400000">
          <a:off x="-179026" y="1226215"/>
          <a:ext cx="1193508" cy="8354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/>
            <a:t> </a:t>
          </a:r>
        </a:p>
      </dsp:txBody>
      <dsp:txXfrm rot="-5400000">
        <a:off x="1" y="1464917"/>
        <a:ext cx="835455" cy="358053"/>
      </dsp:txXfrm>
    </dsp:sp>
    <dsp:sp modelId="{6A18FBAA-DA12-4944-AC35-2A52B5EAACA7}">
      <dsp:nvSpPr>
        <dsp:cNvPr id="0" name=""/>
        <dsp:cNvSpPr/>
      </dsp:nvSpPr>
      <dsp:spPr>
        <a:xfrm rot="5400000">
          <a:off x="5287637" y="-3404992"/>
          <a:ext cx="775780" cy="9680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600" kern="1200" dirty="0"/>
            <a:t>It’s time to lead with CoP and labelling</a:t>
          </a:r>
        </a:p>
      </dsp:txBody>
      <dsp:txXfrm rot="-5400000">
        <a:off x="835455" y="1085060"/>
        <a:ext cx="9642274" cy="700040"/>
      </dsp:txXfrm>
    </dsp:sp>
    <dsp:sp modelId="{8D4C89AD-A52C-4A89-B68D-84D393383B92}">
      <dsp:nvSpPr>
        <dsp:cNvPr id="0" name=""/>
        <dsp:cNvSpPr/>
      </dsp:nvSpPr>
      <dsp:spPr>
        <a:xfrm rot="5400000">
          <a:off x="-179026" y="2272203"/>
          <a:ext cx="1193508" cy="8354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/>
            <a:t> </a:t>
          </a:r>
        </a:p>
      </dsp:txBody>
      <dsp:txXfrm rot="-5400000">
        <a:off x="1" y="2510905"/>
        <a:ext cx="835455" cy="358053"/>
      </dsp:txXfrm>
    </dsp:sp>
    <dsp:sp modelId="{865923F8-E841-4FCB-AF88-B7D8A712C7D6}">
      <dsp:nvSpPr>
        <dsp:cNvPr id="0" name=""/>
        <dsp:cNvSpPr/>
      </dsp:nvSpPr>
      <dsp:spPr>
        <a:xfrm rot="5400000">
          <a:off x="5287637" y="-2359004"/>
          <a:ext cx="775780" cy="9680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600" kern="1200" dirty="0"/>
            <a:t>Needs promotion and education</a:t>
          </a:r>
        </a:p>
      </dsp:txBody>
      <dsp:txXfrm rot="-5400000">
        <a:off x="835455" y="2131048"/>
        <a:ext cx="9642274" cy="700040"/>
      </dsp:txXfrm>
    </dsp:sp>
    <dsp:sp modelId="{519E6978-A7FA-4370-89E3-4F7698461015}">
      <dsp:nvSpPr>
        <dsp:cNvPr id="0" name=""/>
        <dsp:cNvSpPr/>
      </dsp:nvSpPr>
      <dsp:spPr>
        <a:xfrm rot="5400000">
          <a:off x="-179026" y="3318190"/>
          <a:ext cx="1193508" cy="8354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300" kern="1200"/>
        </a:p>
      </dsp:txBody>
      <dsp:txXfrm rot="-5400000">
        <a:off x="1" y="3556892"/>
        <a:ext cx="835455" cy="358053"/>
      </dsp:txXfrm>
    </dsp:sp>
    <dsp:sp modelId="{ADCA862A-3529-46BE-B993-12EBA31A0849}">
      <dsp:nvSpPr>
        <dsp:cNvPr id="0" name=""/>
        <dsp:cNvSpPr/>
      </dsp:nvSpPr>
      <dsp:spPr>
        <a:xfrm rot="5400000">
          <a:off x="5287637" y="-1313017"/>
          <a:ext cx="775780" cy="9680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600" kern="1200" dirty="0"/>
            <a:t>Active in trading, regulation and training</a:t>
          </a:r>
        </a:p>
      </dsp:txBody>
      <dsp:txXfrm rot="-5400000">
        <a:off x="835455" y="3177035"/>
        <a:ext cx="9642274" cy="7000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4382F-F403-4348-88B6-F9072B08D173}">
      <dsp:nvSpPr>
        <dsp:cNvPr id="0" name=""/>
        <dsp:cNvSpPr/>
      </dsp:nvSpPr>
      <dsp:spPr>
        <a:xfrm>
          <a:off x="4206239" y="0"/>
          <a:ext cx="6309360" cy="13543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200" kern="1200" dirty="0"/>
            <a:t>Need industry body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200" kern="1200" dirty="0"/>
            <a:t>Strategy objective is to have one</a:t>
          </a:r>
        </a:p>
      </dsp:txBody>
      <dsp:txXfrm>
        <a:off x="4206239" y="169292"/>
        <a:ext cx="5801484" cy="1015751"/>
      </dsp:txXfrm>
    </dsp:sp>
    <dsp:sp modelId="{7846BC72-F33C-4D0F-A568-98F12D92905A}">
      <dsp:nvSpPr>
        <dsp:cNvPr id="0" name=""/>
        <dsp:cNvSpPr/>
      </dsp:nvSpPr>
      <dsp:spPr>
        <a:xfrm>
          <a:off x="0" y="0"/>
          <a:ext cx="4206240" cy="1354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600" kern="1200" dirty="0"/>
            <a:t>Sector</a:t>
          </a:r>
        </a:p>
      </dsp:txBody>
      <dsp:txXfrm>
        <a:off x="66113" y="66113"/>
        <a:ext cx="4074014" cy="1222109"/>
      </dsp:txXfrm>
    </dsp:sp>
    <dsp:sp modelId="{4EEB1375-FE48-4560-A7D6-AE9EB5B5EBE4}">
      <dsp:nvSpPr>
        <dsp:cNvPr id="0" name=""/>
        <dsp:cNvSpPr/>
      </dsp:nvSpPr>
      <dsp:spPr>
        <a:xfrm>
          <a:off x="4206239" y="1489769"/>
          <a:ext cx="6309360" cy="13543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200" kern="1200" dirty="0"/>
            <a:t>Committee needs to be PPP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200" kern="1200" dirty="0"/>
            <a:t>Who sponsor is unclear</a:t>
          </a:r>
        </a:p>
      </dsp:txBody>
      <dsp:txXfrm>
        <a:off x="4206239" y="1659061"/>
        <a:ext cx="5801484" cy="1015751"/>
      </dsp:txXfrm>
    </dsp:sp>
    <dsp:sp modelId="{CF9EF878-FB56-4F68-8932-31B7B8A31931}">
      <dsp:nvSpPr>
        <dsp:cNvPr id="0" name=""/>
        <dsp:cNvSpPr/>
      </dsp:nvSpPr>
      <dsp:spPr>
        <a:xfrm>
          <a:off x="0" y="1489769"/>
          <a:ext cx="4206240" cy="1354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600" kern="1200" dirty="0"/>
            <a:t>Strategy</a:t>
          </a:r>
        </a:p>
      </dsp:txBody>
      <dsp:txXfrm>
        <a:off x="66113" y="1555882"/>
        <a:ext cx="4074014" cy="1222109"/>
      </dsp:txXfrm>
    </dsp:sp>
    <dsp:sp modelId="{B894C74F-E283-4F54-99BC-1BAB1C046DB5}">
      <dsp:nvSpPr>
        <dsp:cNvPr id="0" name=""/>
        <dsp:cNvSpPr/>
      </dsp:nvSpPr>
      <dsp:spPr>
        <a:xfrm>
          <a:off x="4206240" y="2979539"/>
          <a:ext cx="6309360" cy="13543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200" kern="1200" dirty="0"/>
            <a:t>Probably network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200" kern="1200" dirty="0"/>
            <a:t>Linked to CoP and exchange</a:t>
          </a:r>
        </a:p>
      </dsp:txBody>
      <dsp:txXfrm>
        <a:off x="4206240" y="3148831"/>
        <a:ext cx="5801484" cy="1015751"/>
      </dsp:txXfrm>
    </dsp:sp>
    <dsp:sp modelId="{E97477DD-3001-49DA-AF40-85F463AB8F11}">
      <dsp:nvSpPr>
        <dsp:cNvPr id="0" name=""/>
        <dsp:cNvSpPr/>
      </dsp:nvSpPr>
      <dsp:spPr>
        <a:xfrm>
          <a:off x="0" y="2979539"/>
          <a:ext cx="4206240" cy="1354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600" kern="1200" dirty="0"/>
            <a:t>Knowledge fora</a:t>
          </a:r>
        </a:p>
      </dsp:txBody>
      <dsp:txXfrm>
        <a:off x="66113" y="3045652"/>
        <a:ext cx="4074014" cy="1222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6457-28B0-4BD9-94B4-978859EB4A01}" type="datetimeFigureOut">
              <a:rPr lang="en-AU" smtClean="0"/>
              <a:t>23/04/2021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53B35-22E8-4920-8932-0C57D9CA90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1379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3B35-22E8-4920-8932-0C57D9CA901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0925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channels = newsletter, direct email updates, face-to-face events, social media, website updates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Updates = status updates, good news stories, graphics, research papers, key findings, information and opportunities specific to your industry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Often = Quarterly, monthly, weekly, daily</a:t>
            </a:r>
          </a:p>
          <a:p>
            <a:endParaRPr lang="en-AU" dirty="0"/>
          </a:p>
          <a:p>
            <a:r>
              <a:rPr lang="en-AU" dirty="0"/>
              <a:t>Opportunities = </a:t>
            </a:r>
            <a:r>
              <a:rPr lang="en-US" dirty="0"/>
              <a:t>key industry events, third-party opportunities, strategic partnerships, publishing opportunities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3B35-22E8-4920-8932-0C57D9CA9019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700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40A469-E81E-FD42-AF8A-4D9B349FA0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6110288" y="0"/>
            <a:ext cx="611297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44474F-6562-7344-8257-460C9B9642C3}"/>
              </a:ext>
            </a:extLst>
          </p:cNvPr>
          <p:cNvSpPr/>
          <p:nvPr userDrawn="1"/>
        </p:nvSpPr>
        <p:spPr>
          <a:xfrm>
            <a:off x="6096000" y="-9938"/>
            <a:ext cx="6096000" cy="6867938"/>
          </a:xfrm>
          <a:prstGeom prst="rect">
            <a:avLst/>
          </a:prstGeom>
          <a:gradFill>
            <a:gsLst>
              <a:gs pos="100000">
                <a:schemeClr val="accent3"/>
              </a:gs>
              <a:gs pos="48000">
                <a:schemeClr val="accent2"/>
              </a:gs>
              <a:gs pos="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9943-3161-40B2-865B-83C6A85D7B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168939-8B8B-43DF-97A3-4B76D3EF8A11}" type="datetimeFigureOut">
              <a:rPr lang="en-AU" smtClean="0"/>
              <a:t>23/04/2021</a:t>
            </a:fld>
            <a:endParaRPr lang="en-AU"/>
          </a:p>
        </p:txBody>
      </p:sp>
      <p:sp>
        <p:nvSpPr>
          <p:cNvPr id="17" name="Freeform 33">
            <a:extLst>
              <a:ext uri="{FF2B5EF4-FFF2-40B4-BE49-F238E27FC236}">
                <a16:creationId xmlns:a16="http://schemas.microsoft.com/office/drawing/2014/main" id="{5B976518-54E1-A548-A90B-20438A686D7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94252" y="0"/>
            <a:ext cx="11403496" cy="6867939"/>
          </a:xfrm>
          <a:custGeom>
            <a:avLst/>
            <a:gdLst>
              <a:gd name="T0" fmla="*/ 8726 w 16613"/>
              <a:gd name="T1" fmla="*/ 0 h 10038"/>
              <a:gd name="T2" fmla="*/ 8726 w 16613"/>
              <a:gd name="T3" fmla="*/ 0 h 10038"/>
              <a:gd name="T4" fmla="*/ 16612 w 16613"/>
              <a:gd name="T5" fmla="*/ 0 h 10038"/>
              <a:gd name="T6" fmla="*/ 16612 w 16613"/>
              <a:gd name="T7" fmla="*/ 1287 h 10038"/>
              <a:gd name="T8" fmla="*/ 7862 w 16613"/>
              <a:gd name="T9" fmla="*/ 10037 h 10038"/>
              <a:gd name="T10" fmla="*/ 0 w 16613"/>
              <a:gd name="T11" fmla="*/ 10037 h 10038"/>
              <a:gd name="T12" fmla="*/ 0 w 16613"/>
              <a:gd name="T13" fmla="*/ 8726 h 10038"/>
              <a:gd name="T14" fmla="*/ 8726 w 16613"/>
              <a:gd name="T15" fmla="*/ 0 h 10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613" h="10038">
                <a:moveTo>
                  <a:pt x="8726" y="0"/>
                </a:moveTo>
                <a:lnTo>
                  <a:pt x="8726" y="0"/>
                </a:lnTo>
                <a:cubicBezTo>
                  <a:pt x="16612" y="0"/>
                  <a:pt x="16612" y="0"/>
                  <a:pt x="16612" y="0"/>
                </a:cubicBezTo>
                <a:cubicBezTo>
                  <a:pt x="16612" y="1287"/>
                  <a:pt x="16612" y="1287"/>
                  <a:pt x="16612" y="1287"/>
                </a:cubicBezTo>
                <a:cubicBezTo>
                  <a:pt x="16612" y="6131"/>
                  <a:pt x="12704" y="10037"/>
                  <a:pt x="7862" y="10037"/>
                </a:cubicBezTo>
                <a:cubicBezTo>
                  <a:pt x="0" y="10037"/>
                  <a:pt x="0" y="10037"/>
                  <a:pt x="0" y="10037"/>
                </a:cubicBezTo>
                <a:cubicBezTo>
                  <a:pt x="0" y="8726"/>
                  <a:pt x="0" y="8726"/>
                  <a:pt x="0" y="8726"/>
                </a:cubicBezTo>
                <a:cubicBezTo>
                  <a:pt x="0" y="3908"/>
                  <a:pt x="3908" y="0"/>
                  <a:pt x="8726" y="0"/>
                </a:cubicBezTo>
              </a:path>
            </a:pathLst>
          </a:custGeom>
          <a:solidFill>
            <a:srgbClr val="4140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BCBEC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9D46FD7-E239-E74D-896B-E52B7C739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86038"/>
            <a:ext cx="9144000" cy="2387600"/>
          </a:xfrm>
        </p:spPr>
        <p:txBody>
          <a:bodyPr anchor="ctr" anchorCtr="0"/>
          <a:lstStyle>
            <a:lvl1pPr algn="ctr">
              <a:defRPr sz="6000" cap="all" spc="15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err="1"/>
              <a:t>STyle</a:t>
            </a:r>
            <a:endParaRPr lang="en-AU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BBCCEC05-E4A5-9642-98F1-001325772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5713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3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DC0BDCA-B06F-F646-8E36-1EAA5281F5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7836" y="1374775"/>
            <a:ext cx="17018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72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E5AE38B-F397-D444-BD9F-716AE23F37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9525"/>
            <a:ext cx="12192000" cy="68675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8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8E4C453-64CE-944D-9D10-7CA1C54DA6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13525" y="0"/>
            <a:ext cx="5578475" cy="6869113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9C9737-60BA-D744-B98C-217B403840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sp>
        <p:nvSpPr>
          <p:cNvPr id="7" name="Freeform 3">
            <a:extLst>
              <a:ext uri="{FF2B5EF4-FFF2-40B4-BE49-F238E27FC236}">
                <a16:creationId xmlns:a16="http://schemas.microsoft.com/office/drawing/2014/main" id="{FB1DC14E-D5D9-504D-937D-D168C91FAC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126275E-BD92-2340-874D-E77577175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94902"/>
            <a:ext cx="5257800" cy="39028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C77A72C-B2BD-384E-BF61-BC52281F9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5257800" cy="1116406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696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48A1-54B0-4531-9E94-286142F4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515600" cy="934850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C5E760-4C28-2746-B024-80B4EC8C4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0C7D4B-D6BE-8644-B54F-BA5CCAA31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75DAA5-047D-C241-99B0-8F5D864557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D256C2-527A-764E-97A5-62365EA9B20F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1CE97B-9E8D-9D47-BDA0-3681321B51A0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6589B71-9DF7-C84A-91A2-6C0D97FD64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4" name="Freeform 3">
            <a:extLst>
              <a:ext uri="{FF2B5EF4-FFF2-40B4-BE49-F238E27FC236}">
                <a16:creationId xmlns:a16="http://schemas.microsoft.com/office/drawing/2014/main" id="{7A6F6819-901D-8E40-B453-D29FC14D83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7C7D0CA-6645-9F4E-9329-944ACB2D9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487"/>
            <a:ext cx="10515600" cy="43329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5542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with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48A1-54B0-4531-9E94-286142F4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515600" cy="815788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269E0-91DA-433D-B7F1-75DD7CC65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1"/>
            <a:ext cx="10515600" cy="38872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C5E760-4C28-2746-B024-80B4EC8C4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0C7D4B-D6BE-8644-B54F-BA5CCAA31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75DAA5-047D-C241-99B0-8F5D864557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D256C2-527A-764E-97A5-62365EA9B20F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1CE97B-9E8D-9D47-BDA0-3681321B51A0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6589B71-9DF7-C84A-91A2-6C0D97FD64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4" name="Freeform 3">
            <a:extLst>
              <a:ext uri="{FF2B5EF4-FFF2-40B4-BE49-F238E27FC236}">
                <a16:creationId xmlns:a16="http://schemas.microsoft.com/office/drawing/2014/main" id="{7A6F6819-901D-8E40-B453-D29FC14D83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6FEF171-B37E-2340-A0F4-089C544B82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200" y="1262792"/>
            <a:ext cx="10515600" cy="583937"/>
          </a:xfrm>
        </p:spPr>
        <p:txBody>
          <a:bodyPr lIns="144000" anchor="t" anchorCtr="0">
            <a:noAutofit/>
          </a:bodyPr>
          <a:lstStyle>
            <a:lvl1pPr marL="0" indent="0">
              <a:buNone/>
              <a:defRPr sz="2400" b="0" cap="all" spc="250" baseline="0"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7093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ouble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48A1-54B0-4531-9E94-286142F4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5"/>
            <a:ext cx="10515600" cy="1210236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269E0-91DA-433D-B7F1-75DD7CC65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3271"/>
            <a:ext cx="10515600" cy="39051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C5E760-4C28-2746-B024-80B4EC8C4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0C7D4B-D6BE-8644-B54F-BA5CCAA31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75DAA5-047D-C241-99B0-8F5D864557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D256C2-527A-764E-97A5-62365EA9B20F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1CE97B-9E8D-9D47-BDA0-3681321B51A0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6589B71-9DF7-C84A-91A2-6C0D97FD64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4" name="Freeform 3">
            <a:extLst>
              <a:ext uri="{FF2B5EF4-FFF2-40B4-BE49-F238E27FC236}">
                <a16:creationId xmlns:a16="http://schemas.microsoft.com/office/drawing/2014/main" id="{7A6F6819-901D-8E40-B453-D29FC14D83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543DF-3BAD-4735-8C46-6DB2DEAC5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18306"/>
            <a:ext cx="10515600" cy="2120582"/>
          </a:xfrm>
        </p:spPr>
        <p:txBody>
          <a:bodyPr anchor="b"/>
          <a:lstStyle>
            <a:lvl1pPr algn="ctr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00BE95B-B9C2-4E46-BA19-4C008D84B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88213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3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9A1BC01-F1DE-5845-B801-B838EE98E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097" y="3998261"/>
            <a:ext cx="332427" cy="1972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A9670A-6C8E-D142-B201-9B994A50F9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320" y="3875233"/>
            <a:ext cx="489153" cy="4432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1310C8B-B2D8-964E-B812-137063D37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269" y="3928896"/>
            <a:ext cx="396192" cy="33597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84C00C4-0616-0C4F-81E9-20D72B408114}"/>
              </a:ext>
            </a:extLst>
          </p:cNvPr>
          <p:cNvCxnSpPr>
            <a:cxnSpLocks/>
          </p:cNvCxnSpPr>
          <p:nvPr userDrawn="1"/>
        </p:nvCxnSpPr>
        <p:spPr>
          <a:xfrm>
            <a:off x="3787285" y="4096881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D53325-7696-7149-9175-FBE9BF4154E8}"/>
              </a:ext>
            </a:extLst>
          </p:cNvPr>
          <p:cNvCxnSpPr>
            <a:cxnSpLocks/>
          </p:cNvCxnSpPr>
          <p:nvPr userDrawn="1"/>
        </p:nvCxnSpPr>
        <p:spPr>
          <a:xfrm>
            <a:off x="6455399" y="4096881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4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bg>
      <p:bgPr>
        <a:gradFill>
          <a:gsLst>
            <a:gs pos="100000">
              <a:schemeClr val="accent3"/>
            </a:gs>
            <a:gs pos="48000">
              <a:schemeClr val="accent2"/>
            </a:gs>
            <a:gs pos="0">
              <a:schemeClr val="accent1"/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543DF-3BAD-4735-8C46-6DB2DEAC5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120" y="1660524"/>
            <a:ext cx="8431530" cy="3171451"/>
          </a:xfrm>
        </p:spPr>
        <p:txBody>
          <a:bodyPr anchor="t" anchorCtr="0">
            <a:noAutofit/>
          </a:bodyPr>
          <a:lstStyle>
            <a:lvl1pPr algn="l">
              <a:defRPr sz="3600" b="0" spc="25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00BE95B-B9C2-4E46-BA19-4C008D84B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7120" y="5071904"/>
            <a:ext cx="7745730" cy="831056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2424F-F0C5-F643-A256-1772D0500C85}"/>
              </a:ext>
            </a:extLst>
          </p:cNvPr>
          <p:cNvSpPr txBox="1"/>
          <p:nvPr userDrawn="1"/>
        </p:nvSpPr>
        <p:spPr>
          <a:xfrm>
            <a:off x="751840" y="906804"/>
            <a:ext cx="160528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285059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AABAE-097F-4DF3-95E6-E8FE8349F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09084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D908D0-D3FC-4193-BFA5-38B0CE48C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09084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5F2081-374C-EA48-85E3-9820534CBF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7E4962-D694-684A-AF7E-44F4C7F3C7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E16D72-D4AC-AA4A-A4F7-33C3DB4D94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3B8BEF-4AAE-E64B-A2C0-B453DEF9A844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0DAFCF-2DA8-7141-BF13-3FF80E093FFF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142CB08-1C37-6C4B-B7D4-3892A701EB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7" name="Freeform 3">
            <a:extLst>
              <a:ext uri="{FF2B5EF4-FFF2-40B4-BE49-F238E27FC236}">
                <a16:creationId xmlns:a16="http://schemas.microsoft.com/office/drawing/2014/main" id="{927E65DE-DFFA-E54B-9692-F3311B9688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0E22A0A-B7AB-F442-83FD-7D38CE846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515600" cy="934850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848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9899789-B573-7647-A5C4-B980C21044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FBADF3-96DB-7B42-BDBB-1D3EC8EB93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B9FE46-8395-7845-8CE5-19E1AFB555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EC6BBFA-8D17-A34A-B60F-8105FDDB2661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41E5A2-ED36-7247-A043-619EBD745E3B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CCD1BE9A-557B-3648-BA02-8403486129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8" name="Freeform 3">
            <a:extLst>
              <a:ext uri="{FF2B5EF4-FFF2-40B4-BE49-F238E27FC236}">
                <a16:creationId xmlns:a16="http://schemas.microsoft.com/office/drawing/2014/main" id="{B0425B19-69E0-4242-AAAA-8C2A76303A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6AD58DD-794D-F04E-9B35-0BD15663E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5"/>
            <a:ext cx="10515600" cy="1210236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FE84A58-C9A4-D441-837B-0304F1773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3883"/>
            <a:ext cx="5181600" cy="392074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3F2FDFBB-DF3D-EA48-9CAF-D752C1DC6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3883"/>
            <a:ext cx="5181600" cy="39207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602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D6691A-F85D-A147-83F6-52B362658A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955C14-D1E5-024D-8D25-304A1BCD35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46F72-0962-0A46-AC1A-69D93EE8A0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CB7DE6-69B7-A649-86C9-249B3F3DAA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A3763B-7044-724C-8AAB-91EC29837702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0289ED-1A04-2F4C-9F82-85519C39CE7B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3">
            <a:extLst>
              <a:ext uri="{FF2B5EF4-FFF2-40B4-BE49-F238E27FC236}">
                <a16:creationId xmlns:a16="http://schemas.microsoft.com/office/drawing/2014/main" id="{CC92F74C-80D1-5C44-BF93-3B14114A56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3DEB4C-CFE8-F742-9FDF-D1BC63D0D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480005" cy="815788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D563E86-07A5-BD4F-8EDE-FB319FDDD0C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38200" y="1595438"/>
            <a:ext cx="10475259" cy="41957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4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C27C0D-438C-439A-A40E-22C3325FA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97B8B-3BD0-4C33-AC47-52C28C10C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26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51" r:id="rId5"/>
    <p:sldLayoutId id="2147483660" r:id="rId6"/>
    <p:sldLayoutId id="2147483652" r:id="rId7"/>
    <p:sldLayoutId id="2147483653" r:id="rId8"/>
    <p:sldLayoutId id="2147483654" r:id="rId9"/>
    <p:sldLayoutId id="2147483655" r:id="rId10"/>
    <p:sldLayoutId id="21474836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all" spc="200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L.Baker@acilallen.com.au" TargetMode="External"/><Relationship Id="rId2" Type="http://schemas.openxmlformats.org/officeDocument/2006/relationships/hyperlink" Target="mailto:nativeseed@acilallen.com.au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9131B-5804-4814-91DD-8535E658C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4297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NATIVE SEED STRATEGY DESIGN WORKSHOP #8</a:t>
            </a:r>
            <a:endParaRPr lang="en-AU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C019B2C-1DF4-DA45-850F-409702DF9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Western </a:t>
            </a:r>
            <a:r>
              <a:rPr lang="en-US" dirty="0" err="1"/>
              <a:t>australia</a:t>
            </a:r>
            <a:endParaRPr lang="en-US" dirty="0"/>
          </a:p>
          <a:p>
            <a:r>
              <a:rPr lang="en-US" dirty="0"/>
              <a:t>2pm-4pm 22 April 2021</a:t>
            </a:r>
          </a:p>
        </p:txBody>
      </p:sp>
    </p:spTree>
    <p:extLst>
      <p:ext uri="{BB962C8B-B14F-4D97-AF65-F5344CB8AC3E}">
        <p14:creationId xmlns:p14="http://schemas.microsoft.com/office/powerpoint/2010/main" val="1306314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9CA34-3896-4C71-B514-005C54B0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Design Pillars cover field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F2FE81-9E7B-476B-A06C-101E52395B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220911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6827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pillars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1312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B3D8E-BC70-4EAE-A4CC-E0DAFB13B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Native seed Value Chain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3AC9F2-7A35-4799-896D-EB7F1A64B9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0889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E9E42-AE17-4913-922A-288FBB179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wants native seeds</a:t>
            </a:r>
            <a:endParaRPr lang="en-AU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9A86E91-43BF-4333-98DA-C964355377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568837"/>
              </p:ext>
            </p:extLst>
          </p:nvPr>
        </p:nvGraphicFramePr>
        <p:xfrm>
          <a:off x="838200" y="1963738"/>
          <a:ext cx="10515600" cy="3905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2460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9CA34-3896-4C71-B514-005C54B0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Design Pillars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F2FE81-9E7B-476B-A06C-101E52395B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019185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0024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95BD5-BBF1-4C91-A34A-1AFBE398A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Break-out 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27222-9C49-4614-99C7-0BDED60C1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Which pillars have the great potential to develop the sector?</a:t>
            </a:r>
          </a:p>
          <a:p>
            <a:r>
              <a:rPr lang="en-AU" dirty="0"/>
              <a:t>Who are the key industry, government and community leaders in this state/territory?</a:t>
            </a:r>
          </a:p>
        </p:txBody>
      </p:sp>
    </p:spTree>
    <p:extLst>
      <p:ext uri="{BB962C8B-B14F-4D97-AF65-F5344CB8AC3E}">
        <p14:creationId xmlns:p14="http://schemas.microsoft.com/office/powerpoint/2010/main" val="2719311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poll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5600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80BA4-DC0C-4270-8431-EC6785C45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Break-out discussion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7C676-8EC3-48B0-8202-1FB553232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What is constraining your organisation?</a:t>
            </a:r>
          </a:p>
          <a:p>
            <a:r>
              <a:rPr lang="en-AU" dirty="0"/>
              <a:t>Clear demand and policy signals</a:t>
            </a:r>
          </a:p>
          <a:p>
            <a:r>
              <a:rPr lang="en-AU" dirty="0"/>
              <a:t>Maintaining motivation</a:t>
            </a:r>
          </a:p>
          <a:p>
            <a:r>
              <a:rPr lang="en-AU" dirty="0"/>
              <a:t>Access to (skilled) staff and volunteers</a:t>
            </a:r>
          </a:p>
          <a:p>
            <a:r>
              <a:rPr lang="en-AU" dirty="0"/>
              <a:t>Equipment</a:t>
            </a:r>
          </a:p>
          <a:p>
            <a:r>
              <a:rPr lang="en-AU" dirty="0"/>
              <a:t>Knowledge and systems</a:t>
            </a:r>
          </a:p>
          <a:p>
            <a:r>
              <a:rPr lang="en-AU" dirty="0"/>
              <a:t>Partners and networks</a:t>
            </a:r>
          </a:p>
          <a:p>
            <a:r>
              <a:rPr lang="en-AU" dirty="0"/>
              <a:t>Access to native seed supply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6617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poll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4159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Quality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0691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353DB-4DAD-43D9-BA29-CCBAF2808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workshops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A985C7-347A-4A3F-BC90-2F41181BB7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340206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4377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E85925-0B3D-45AD-BBFB-BB18A40E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</a:t>
            </a:r>
            <a:endParaRPr lang="en-AU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E9F56A-11FF-466F-83CB-D7C1A350F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3883"/>
            <a:ext cx="5334000" cy="3920746"/>
          </a:xfrm>
        </p:spPr>
        <p:txBody>
          <a:bodyPr/>
          <a:lstStyle/>
          <a:p>
            <a:r>
              <a:rPr lang="en-US" dirty="0"/>
              <a:t>Quality underpins development</a:t>
            </a:r>
          </a:p>
          <a:p>
            <a:r>
              <a:rPr lang="en-US" dirty="0"/>
              <a:t>Requires standards</a:t>
            </a:r>
          </a:p>
          <a:p>
            <a:r>
              <a:rPr lang="en-US" dirty="0"/>
              <a:t>That are owned and used</a:t>
            </a:r>
          </a:p>
          <a:p>
            <a:r>
              <a:rPr lang="en-US" dirty="0"/>
              <a:t>Quality systems need to evolve</a:t>
            </a:r>
          </a:p>
          <a:p>
            <a:r>
              <a:rPr lang="en-US" dirty="0"/>
              <a:t>A “mark” can signal quality</a:t>
            </a:r>
          </a:p>
          <a:p>
            <a:r>
              <a:rPr lang="en-US" dirty="0"/>
              <a:t>A code of practice is way to start improving access and quality</a:t>
            </a:r>
          </a:p>
          <a:p>
            <a:endParaRPr lang="en-AU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DBF3078-0F86-4F19-B427-7EAE05730E5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2014538"/>
          <a:ext cx="5181600" cy="3919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0050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E85925-0B3D-45AD-BBFB-BB18A40E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  <a:endParaRPr lang="en-AU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59F31E-C3E8-4F0E-AECB-84999CCF8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Do you support the development of a national Code of Practice for the Native Seed and Plant Sector?</a:t>
            </a:r>
          </a:p>
          <a:p>
            <a:r>
              <a:rPr lang="en-US" dirty="0"/>
              <a:t>Do you support a Code of Practice forming the basis for labelling the quality of native seed supplied to users?</a:t>
            </a:r>
          </a:p>
          <a:p>
            <a:r>
              <a:rPr lang="en-US" dirty="0"/>
              <a:t>Do you support a Code of Practice as an alternative to current licensing and regulation?</a:t>
            </a:r>
          </a:p>
          <a:p>
            <a:r>
              <a:rPr lang="en-US" dirty="0"/>
              <a:t>Do you think the Code of Practice should be voluntary or be used as a form of compliance?</a:t>
            </a:r>
          </a:p>
          <a:p>
            <a:r>
              <a:rPr lang="en-US" dirty="0"/>
              <a:t>Do you think a Code of Practice could create more red tape for small business?</a:t>
            </a:r>
          </a:p>
          <a:p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2035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poll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5204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Governance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9772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765DCB-695E-43D7-865B-67FB508D62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/>
              <a:t>Industry needs to be able to represent itself</a:t>
            </a:r>
          </a:p>
          <a:p>
            <a:r>
              <a:rPr lang="en-AU" dirty="0"/>
              <a:t>Build off existing or new options</a:t>
            </a:r>
          </a:p>
          <a:p>
            <a:r>
              <a:rPr lang="en-AU" dirty="0"/>
              <a:t>Strategy goal is to have one</a:t>
            </a:r>
          </a:p>
          <a:p>
            <a:r>
              <a:rPr lang="en-AU" dirty="0"/>
              <a:t>Range of roles it can fulfill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11B818D-ECD5-4DB4-8F73-6D24AFF847E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82498255"/>
              </p:ext>
            </p:extLst>
          </p:nvPr>
        </p:nvGraphicFramePr>
        <p:xfrm>
          <a:off x="6172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EE8424B4-4CDC-47E6-AE61-911B9D463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Native seed industry body</a:t>
            </a:r>
          </a:p>
        </p:txBody>
      </p:sp>
    </p:spTree>
    <p:extLst>
      <p:ext uri="{BB962C8B-B14F-4D97-AF65-F5344CB8AC3E}">
        <p14:creationId xmlns:p14="http://schemas.microsoft.com/office/powerpoint/2010/main" val="2254098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B238C7-0A99-44A7-B723-AEBFCFA4D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Discussion Question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ADFF46-932D-4729-9C20-FECD97715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Do you support establishing an industry body for the sector?</a:t>
            </a:r>
          </a:p>
          <a:p>
            <a:r>
              <a:rPr lang="en-AU" dirty="0"/>
              <a:t>What should the industry body do?</a:t>
            </a:r>
          </a:p>
          <a:p>
            <a:r>
              <a:rPr lang="en-AU" dirty="0"/>
              <a:t>How can this be achieved?</a:t>
            </a:r>
          </a:p>
        </p:txBody>
      </p:sp>
    </p:spTree>
    <p:extLst>
      <p:ext uri="{BB962C8B-B14F-4D97-AF65-F5344CB8AC3E}">
        <p14:creationId xmlns:p14="http://schemas.microsoft.com/office/powerpoint/2010/main" val="423407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poll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772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collaborative business model to govern and drive the Strategy</a:t>
            </a:r>
          </a:p>
          <a:p>
            <a:r>
              <a:rPr lang="en-US" dirty="0"/>
              <a:t>oversight by: </a:t>
            </a:r>
          </a:p>
          <a:p>
            <a:pPr lvl="1"/>
            <a:r>
              <a:rPr lang="en-US" dirty="0"/>
              <a:t>a “sponsor” with capacity to convene and support the committee</a:t>
            </a:r>
          </a:p>
          <a:p>
            <a:pPr lvl="1"/>
            <a:r>
              <a:rPr lang="en-US" dirty="0"/>
              <a:t>cross-sectoral representation</a:t>
            </a:r>
          </a:p>
          <a:p>
            <a:pPr lvl="1"/>
            <a:r>
              <a:rPr lang="en-US" dirty="0"/>
              <a:t>diversity of skills and relationships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and oversight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E22F4DF8-9AAC-4533-83E7-8A2118ED296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13826224"/>
              </p:ext>
            </p:extLst>
          </p:nvPr>
        </p:nvGraphicFramePr>
        <p:xfrm>
          <a:off x="6172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4447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 on oversight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should be the oversight committee?</a:t>
            </a:r>
          </a:p>
          <a:p>
            <a:r>
              <a:rPr lang="en-US" dirty="0"/>
              <a:t>Who should be the sponsor?</a:t>
            </a:r>
          </a:p>
        </p:txBody>
      </p:sp>
    </p:spTree>
    <p:extLst>
      <p:ext uri="{BB962C8B-B14F-4D97-AF65-F5344CB8AC3E}">
        <p14:creationId xmlns:p14="http://schemas.microsoft.com/office/powerpoint/2010/main" val="3588296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82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EE05D74-14BE-422F-9903-1ED308894A6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5E3627F-FF19-5845-BBA4-36AFACC2B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371582A-29A9-44BB-B86B-43C03935846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88909388"/>
              </p:ext>
            </p:extLst>
          </p:nvPr>
        </p:nvGraphicFramePr>
        <p:xfrm>
          <a:off x="6172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47558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972800" cy="815788"/>
          </a:xfrm>
        </p:spPr>
        <p:txBody>
          <a:bodyPr/>
          <a:lstStyle/>
          <a:p>
            <a:r>
              <a:rPr lang="en-US" dirty="0"/>
              <a:t>How should we communicate with you?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1"/>
            <a:ext cx="10515600" cy="3887229"/>
          </a:xfrm>
        </p:spPr>
        <p:txBody>
          <a:bodyPr>
            <a:normAutofit/>
          </a:bodyPr>
          <a:lstStyle/>
          <a:p>
            <a:pPr lvl="1"/>
            <a:r>
              <a:rPr lang="en-AU" dirty="0"/>
              <a:t>How would you like to be kept up to date as the project develops? </a:t>
            </a:r>
          </a:p>
          <a:p>
            <a:pPr lvl="1"/>
            <a:r>
              <a:rPr lang="en-AU" dirty="0"/>
              <a:t>Who are the relevant stakeholder groups that need to be engaged? </a:t>
            </a:r>
          </a:p>
          <a:p>
            <a:pPr lvl="1"/>
            <a:r>
              <a:rPr lang="en-AU" dirty="0"/>
              <a:t>What communications and engagement opportunities do you see?</a:t>
            </a:r>
          </a:p>
        </p:txBody>
      </p:sp>
    </p:spTree>
    <p:extLst>
      <p:ext uri="{BB962C8B-B14F-4D97-AF65-F5344CB8AC3E}">
        <p14:creationId xmlns:p14="http://schemas.microsoft.com/office/powerpoint/2010/main" val="32260150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poll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63474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 of points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1108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88E74-3B05-4280-A287-B08CF63900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/>
            <a:endParaRPr lang="en-AU" sz="4000" b="0" i="0" dirty="0">
              <a:effectLst/>
              <a:latin typeface="Segoe UI" panose="020B0502040204020203" pitchFamily="34" charset="0"/>
            </a:endParaRPr>
          </a:p>
          <a:p>
            <a:endParaRPr lang="en-AU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114BD5-7EA7-43AC-92F0-EE399504D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709084"/>
            <a:ext cx="10515600" cy="4351338"/>
          </a:xfrm>
        </p:spPr>
        <p:txBody>
          <a:bodyPr>
            <a:normAutofit lnSpcReduction="10000"/>
          </a:bodyPr>
          <a:lstStyle/>
          <a:p>
            <a:pPr algn="l"/>
            <a:r>
              <a:rPr lang="en-AU" sz="3600" dirty="0"/>
              <a:t>Seed availability, quality and provenance are important factors in WA — and are consistent issues across industry</a:t>
            </a:r>
          </a:p>
          <a:p>
            <a:pPr algn="l"/>
            <a:r>
              <a:rPr lang="en-AU" sz="3600" dirty="0"/>
              <a:t>Capacity building was the unanimously agreed primary pillar, it needs:</a:t>
            </a:r>
          </a:p>
          <a:p>
            <a:pPr lvl="1"/>
            <a:r>
              <a:rPr lang="en-AU" sz="3200" dirty="0"/>
              <a:t>Attracting new people into the industry and building up skilled staff, and</a:t>
            </a:r>
          </a:p>
          <a:p>
            <a:pPr lvl="1"/>
            <a:r>
              <a:rPr lang="en-AU" sz="3200" dirty="0"/>
              <a:t>Knowledge of the industry and standards which support buyers </a:t>
            </a:r>
            <a:r>
              <a:rPr lang="en-AU" sz="3200"/>
              <a:t>and sellers</a:t>
            </a:r>
            <a:endParaRPr lang="en-AU" sz="3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0A46737-D703-4C52-9C79-B6EB12002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Western </a:t>
            </a:r>
            <a:r>
              <a:rPr lang="en-AU" dirty="0" err="1"/>
              <a:t>australian</a:t>
            </a:r>
            <a:r>
              <a:rPr lang="en-AU" dirty="0"/>
              <a:t> summary</a:t>
            </a:r>
          </a:p>
        </p:txBody>
      </p:sp>
    </p:spTree>
    <p:extLst>
      <p:ext uri="{BB962C8B-B14F-4D97-AF65-F5344CB8AC3E}">
        <p14:creationId xmlns:p14="http://schemas.microsoft.com/office/powerpoint/2010/main" val="32563256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Your perspectives will inform the strategy</a:t>
            </a:r>
          </a:p>
          <a:p>
            <a:r>
              <a:rPr lang="en-US" dirty="0"/>
              <a:t>Please email reflections/thoughts to</a:t>
            </a:r>
          </a:p>
          <a:p>
            <a:r>
              <a:rPr lang="en-US" dirty="0">
                <a:hlinkClick r:id="rId2"/>
              </a:rPr>
              <a:t>nativeseed@acilallen.com.au</a:t>
            </a:r>
            <a:r>
              <a:rPr lang="en-US" dirty="0"/>
              <a:t> or</a:t>
            </a:r>
          </a:p>
          <a:p>
            <a:r>
              <a:rPr lang="en-AU" dirty="0">
                <a:hlinkClick r:id="rId3"/>
              </a:rPr>
              <a:t>L.Baker@acilallen.com.au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9137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34E004-25FC-4E38-9BC0-2A3EBD0922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 agenda items</a:t>
            </a:r>
          </a:p>
          <a:p>
            <a:r>
              <a:rPr lang="en-US" dirty="0"/>
              <a:t>Capturing everyone’s views</a:t>
            </a:r>
          </a:p>
          <a:p>
            <a:pPr lvl="1"/>
            <a:r>
              <a:rPr lang="en-US" dirty="0"/>
              <a:t>Break-out rooms (*)</a:t>
            </a:r>
          </a:p>
          <a:p>
            <a:pPr lvl="1"/>
            <a:r>
              <a:rPr lang="en-US" dirty="0"/>
              <a:t>Use the chat-box</a:t>
            </a:r>
          </a:p>
          <a:p>
            <a:pPr lvl="1"/>
            <a:r>
              <a:rPr lang="en-US" dirty="0"/>
              <a:t>Be succinct</a:t>
            </a:r>
          </a:p>
          <a:p>
            <a:pPr lvl="1"/>
            <a:r>
              <a:rPr lang="en-US" dirty="0"/>
              <a:t>No need to repeat</a:t>
            </a:r>
          </a:p>
          <a:p>
            <a:pPr lvl="1"/>
            <a:r>
              <a:rPr lang="en-US" dirty="0"/>
              <a:t>Respect differences and process</a:t>
            </a:r>
          </a:p>
          <a:p>
            <a:pPr lvl="1"/>
            <a:r>
              <a:rPr lang="en-US" dirty="0"/>
              <a:t>Polls</a:t>
            </a:r>
          </a:p>
          <a:p>
            <a:endParaRPr lang="en-US" dirty="0"/>
          </a:p>
          <a:p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3F667B-967B-4465-AEC7-762AE76ED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process</a:t>
            </a:r>
            <a:endParaRPr lang="en-AU" dirty="0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A73A2747-79A7-48C5-8032-4B57606C773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60313834"/>
              </p:ext>
            </p:extLst>
          </p:nvPr>
        </p:nvGraphicFramePr>
        <p:xfrm>
          <a:off x="6172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4833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0625D-10C9-4882-91D9-FFDEDD6CF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Theme workshops 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C2259A-57FE-4036-9F25-05D0C57ABA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5983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2655D1A-2118-428B-B0D0-60606B5DDBF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04690028"/>
              </p:ext>
            </p:extLst>
          </p:nvPr>
        </p:nvGraphicFramePr>
        <p:xfrm>
          <a:off x="838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30E44DE-1A3E-4E52-83AE-E782AE828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Challenge accepted</a:t>
            </a:r>
          </a:p>
        </p:txBody>
      </p:sp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81D77414-17E9-495B-AEFC-D20B79C7931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0478900"/>
              </p:ext>
            </p:extLst>
          </p:nvPr>
        </p:nvGraphicFramePr>
        <p:xfrm>
          <a:off x="6172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49275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A89C2A-EA94-45E9-8BD5-004B531CD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Key points from themes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04635FF-575D-4541-8A51-212D595383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095317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2022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2B16D-CDDE-418B-AE98-1D95A48A1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Quality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0EC5ABC-A3D8-4E5A-8ED3-8F9131D1F8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5122181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7317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31EDC-161A-404B-90C1-0EB2994CF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Governance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77998C0-DFA0-44D9-AA48-E8420FC7E0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8973740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5626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oject Phoenix">
      <a:dk1>
        <a:srgbClr val="414042"/>
      </a:dk1>
      <a:lt1>
        <a:sysClr val="window" lastClr="FFFFFF"/>
      </a:lt1>
      <a:dk2>
        <a:srgbClr val="44546A"/>
      </a:dk2>
      <a:lt2>
        <a:srgbClr val="E7E6E6"/>
      </a:lt2>
      <a:accent1>
        <a:srgbClr val="919F39"/>
      </a:accent1>
      <a:accent2>
        <a:srgbClr val="DD9E2A"/>
      </a:accent2>
      <a:accent3>
        <a:srgbClr val="AF4C26"/>
      </a:accent3>
      <a:accent4>
        <a:srgbClr val="F1F2F2"/>
      </a:accent4>
      <a:accent5>
        <a:srgbClr val="414042"/>
      </a:accent5>
      <a:accent6>
        <a:srgbClr val="525A20"/>
      </a:accent6>
      <a:hlink>
        <a:srgbClr val="AF4C26"/>
      </a:hlink>
      <a:folHlink>
        <a:srgbClr val="DD9E2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.xml>��< ? x m l   v e r s i o n = " 1 . 0 "   e n c o d i n g = " u t f - 1 6 " ? >  
 < p r o p e r t i e s   x m l n s = " h t t p : / / w w w . i m a n a g e . c o m / w o r k / x m l s c h e m a " >  
     < d o c u m e n t i d > A C T I V E ! 2 9 2 9 1 6 . 2 < / d o c u m e n t i d >  
     < s e n d e r i d > J V A N M O O R < / s e n d e r i d >  
     < s e n d e r e m a i l > J P . V A N M O O R T @ A C I L A L L E N . C O M . A U < / s e n d e r e m a i l >  
     < l a s t m o d i f i e d > 2 0 2 1 - 0 4 - 2 3 T 1 3 : 2 2 : 3 8 . 0 0 0 0 0 0 0 + 1 0 : 0 0 < / l a s t m o d i f i e d >  
     < d a t a b a s e > A C T I V E < / d a t a b a s e >  
 < / p r o p e r t i e s > 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2080</TotalTime>
  <Words>1219</Words>
  <Application>Microsoft Office PowerPoint</Application>
  <PresentationFormat>Widescreen</PresentationFormat>
  <Paragraphs>270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Segoe UI</vt:lpstr>
      <vt:lpstr>Office Theme</vt:lpstr>
      <vt:lpstr>NATIVE SEED STRATEGY DESIGN WORKSHOP #8</vt:lpstr>
      <vt:lpstr>Design workshops</vt:lpstr>
      <vt:lpstr>AGENDA</vt:lpstr>
      <vt:lpstr>Workshop process</vt:lpstr>
      <vt:lpstr>Theme workshops summary</vt:lpstr>
      <vt:lpstr>Challenge accepted</vt:lpstr>
      <vt:lpstr>Key points from themes</vt:lpstr>
      <vt:lpstr>Quality</vt:lpstr>
      <vt:lpstr>Governance</vt:lpstr>
      <vt:lpstr>Strategic Design Pillars cover field</vt:lpstr>
      <vt:lpstr>Design pillars</vt:lpstr>
      <vt:lpstr>Native seed Value Chain</vt:lpstr>
      <vt:lpstr>Who wants native seeds</vt:lpstr>
      <vt:lpstr>Strategic Design Pillars</vt:lpstr>
      <vt:lpstr>Break-out Discussion questions</vt:lpstr>
      <vt:lpstr>Time for a poll</vt:lpstr>
      <vt:lpstr>Break-out discussion question</vt:lpstr>
      <vt:lpstr>Time for a poll</vt:lpstr>
      <vt:lpstr>Quality</vt:lpstr>
      <vt:lpstr>Quality</vt:lpstr>
      <vt:lpstr>Discussion</vt:lpstr>
      <vt:lpstr>Time for a poll</vt:lpstr>
      <vt:lpstr>Governance</vt:lpstr>
      <vt:lpstr>Native seed industry body</vt:lpstr>
      <vt:lpstr>Discussion Question</vt:lpstr>
      <vt:lpstr>Time for a poll</vt:lpstr>
      <vt:lpstr>Mission and oversight</vt:lpstr>
      <vt:lpstr>Discussion Questions on oversight</vt:lpstr>
      <vt:lpstr>Communications</vt:lpstr>
      <vt:lpstr>How should we communicate with you?</vt:lpstr>
      <vt:lpstr>Time for a poll</vt:lpstr>
      <vt:lpstr>Summary of points</vt:lpstr>
      <vt:lpstr>Western australian summary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SEUNGMIN SHIN</dc:creator>
  <cp:keywords/>
  <dc:description/>
  <cp:lastModifiedBy>Jan Paul Van Moort</cp:lastModifiedBy>
  <cp:revision>127</cp:revision>
  <cp:lastPrinted>2021-04-18T23:37:34Z</cp:lastPrinted>
  <dcterms:created xsi:type="dcterms:W3CDTF">2021-03-17T10:15:42Z</dcterms:created>
  <dcterms:modified xsi:type="dcterms:W3CDTF">2021-04-23T03:22:38Z</dcterms:modified>
  <cp:category/>
</cp:coreProperties>
</file>