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omments/comment1.xml" ContentType="application/vnd.openxmlformats-officedocument.presentationml.comment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494" r:id="rId3"/>
    <p:sldId id="312" r:id="rId4"/>
    <p:sldId id="315" r:id="rId5"/>
    <p:sldId id="477" r:id="rId6"/>
    <p:sldId id="493" r:id="rId7"/>
    <p:sldId id="313" r:id="rId8"/>
    <p:sldId id="480" r:id="rId9"/>
    <p:sldId id="486" r:id="rId10"/>
    <p:sldId id="484" r:id="rId11"/>
    <p:sldId id="487" r:id="rId12"/>
    <p:sldId id="488" r:id="rId13"/>
    <p:sldId id="505" r:id="rId14"/>
    <p:sldId id="491" r:id="rId15"/>
    <p:sldId id="492" r:id="rId16"/>
    <p:sldId id="500" r:id="rId17"/>
    <p:sldId id="320" r:id="rId18"/>
    <p:sldId id="317" r:id="rId19"/>
    <p:sldId id="277" r:id="rId20"/>
    <p:sldId id="260" r:id="rId21"/>
    <p:sldId id="265" r:id="rId22"/>
    <p:sldId id="324" r:id="rId23"/>
    <p:sldId id="284" r:id="rId24"/>
    <p:sldId id="266" r:id="rId25"/>
    <p:sldId id="288" r:id="rId26"/>
    <p:sldId id="289" r:id="rId27"/>
    <p:sldId id="275" r:id="rId28"/>
    <p:sldId id="327" r:id="rId29"/>
    <p:sldId id="495" r:id="rId30"/>
    <p:sldId id="506" r:id="rId31"/>
    <p:sldId id="499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aker" initials="LB" lastIdx="3" clrIdx="0">
    <p:extLst>
      <p:ext uri="{19B8F6BF-5375-455C-9EA6-DF929625EA0E}">
        <p15:presenceInfo xmlns:p15="http://schemas.microsoft.com/office/powerpoint/2012/main" userId="S::l.baker@acilallen.com.au::bc8154c5-1b6b-4828-9fae-92279aa6d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70485" autoAdjust="0"/>
  </p:normalViewPr>
  <p:slideViewPr>
    <p:cSldViewPr snapToGrid="0">
      <p:cViewPr varScale="1">
        <p:scale>
          <a:sx n="58" d="100"/>
          <a:sy n="58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0.xml" Id="rId21" /><Relationship Type="http://schemas.openxmlformats.org/officeDocument/2006/relationships/commentAuthors" Target="commentAuthors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notesMaster" Target="notesMasters/notesMaster1.xml" Id="rId33" /><Relationship Type="http://schemas.openxmlformats.org/officeDocument/2006/relationships/tableStyles" Target="tableStyles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theme" Target="theme/theme1.xml" Id="rId37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viewProps" Target="viewProps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presProps" Target="presProps.xml" Id="rId35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customXml" Target="/customXML/item.xml" Id="imanage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4T14:10:13.818" idx="3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58A69-F38C-4993-AA1B-21B79C467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3D7EE53-9D73-488E-B98F-D8B76C58C346}">
      <dgm:prSet phldrT="[Text]"/>
      <dgm:spPr/>
      <dgm:t>
        <a:bodyPr/>
        <a:lstStyle/>
        <a:p>
          <a:r>
            <a:rPr lang="en-US" dirty="0"/>
            <a:t>R&amp;D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940B24E4-4A23-4C93-923A-4B35462403EF}" type="parTrans" cxnId="{DCBAC960-0FEF-416F-851F-D0E5C1A84C69}">
      <dgm:prSet/>
      <dgm:spPr/>
      <dgm:t>
        <a:bodyPr/>
        <a:lstStyle/>
        <a:p>
          <a:endParaRPr lang="en-AU"/>
        </a:p>
      </dgm:t>
    </dgm:pt>
    <dgm:pt modelId="{B1BD81DF-3E3D-44FE-9209-08188A76AF64}" type="sibTrans" cxnId="{DCBAC960-0FEF-416F-851F-D0E5C1A84C69}">
      <dgm:prSet/>
      <dgm:spPr/>
      <dgm:t>
        <a:bodyPr/>
        <a:lstStyle/>
        <a:p>
          <a:endParaRPr lang="en-AU"/>
        </a:p>
      </dgm:t>
    </dgm:pt>
    <dgm:pt modelId="{98BC899D-6458-4802-8B76-74E38791EBE1}">
      <dgm:prSet phldrT="[Text]"/>
      <dgm:spPr/>
      <dgm:t>
        <a:bodyPr/>
        <a:lstStyle/>
        <a:p>
          <a:r>
            <a:rPr lang="en-US" dirty="0"/>
            <a:t>Conservation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2CF3636D-CD74-490C-A1A4-1DCA15165399}" type="parTrans" cxnId="{B73EDE66-9BA8-46AD-B80A-37A1A79D5D49}">
      <dgm:prSet/>
      <dgm:spPr/>
      <dgm:t>
        <a:bodyPr/>
        <a:lstStyle/>
        <a:p>
          <a:endParaRPr lang="en-AU"/>
        </a:p>
      </dgm:t>
    </dgm:pt>
    <dgm:pt modelId="{CAEE4C1D-5E3C-4571-AB29-DB26D2DC855C}" type="sibTrans" cxnId="{B73EDE66-9BA8-46AD-B80A-37A1A79D5D49}">
      <dgm:prSet/>
      <dgm:spPr/>
      <dgm:t>
        <a:bodyPr/>
        <a:lstStyle/>
        <a:p>
          <a:endParaRPr lang="en-AU"/>
        </a:p>
      </dgm:t>
    </dgm:pt>
    <dgm:pt modelId="{D29B7771-9577-4060-B2B7-764C6159E721}">
      <dgm:prSet phldrT="[Text]"/>
      <dgm:spPr/>
      <dgm:t>
        <a:bodyPr/>
        <a:lstStyle/>
        <a:p>
          <a:r>
            <a:rPr lang="en-US" dirty="0"/>
            <a:t>Capability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C750181C-063E-4F78-81A8-D36029E2E48B}" type="parTrans" cxnId="{5D886E64-BE12-4EE1-AE29-9DAD981FC119}">
      <dgm:prSet/>
      <dgm:spPr/>
      <dgm:t>
        <a:bodyPr/>
        <a:lstStyle/>
        <a:p>
          <a:endParaRPr lang="en-AU"/>
        </a:p>
      </dgm:t>
    </dgm:pt>
    <dgm:pt modelId="{880895A6-B48B-4E32-BF4D-9BBAB4C9568E}" type="sibTrans" cxnId="{5D886E64-BE12-4EE1-AE29-9DAD981FC119}">
      <dgm:prSet/>
      <dgm:spPr/>
      <dgm:t>
        <a:bodyPr/>
        <a:lstStyle/>
        <a:p>
          <a:endParaRPr lang="en-AU"/>
        </a:p>
      </dgm:t>
    </dgm:pt>
    <dgm:pt modelId="{5B6628DD-5587-4CEB-BF92-0383E052CACE}">
      <dgm:prSet phldrT="[Text]"/>
      <dgm:spPr/>
      <dgm:t>
        <a:bodyPr/>
        <a:lstStyle/>
        <a:p>
          <a:r>
            <a:rPr lang="en-US" dirty="0"/>
            <a:t>Supply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64551215-8729-4313-8DBA-F4B04D0C24B6}" type="parTrans" cxnId="{85F29DC4-26E1-4693-B153-37FA1510851A}">
      <dgm:prSet/>
      <dgm:spPr/>
      <dgm:t>
        <a:bodyPr/>
        <a:lstStyle/>
        <a:p>
          <a:endParaRPr lang="en-AU"/>
        </a:p>
      </dgm:t>
    </dgm:pt>
    <dgm:pt modelId="{85B21A0C-070E-4EEB-82B9-3B2DA201DDA1}" type="sibTrans" cxnId="{85F29DC4-26E1-4693-B153-37FA1510851A}">
      <dgm:prSet/>
      <dgm:spPr/>
      <dgm:t>
        <a:bodyPr/>
        <a:lstStyle/>
        <a:p>
          <a:endParaRPr lang="en-AU"/>
        </a:p>
      </dgm:t>
    </dgm:pt>
    <dgm:pt modelId="{674CA3BC-98B6-4F20-B40D-9C8B0D145DE0}">
      <dgm:prSet phldrT="[Text]"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11 May</a:t>
          </a:r>
          <a:endParaRPr lang="en-AU" dirty="0"/>
        </a:p>
      </dgm:t>
    </dgm:pt>
    <dgm:pt modelId="{7618B57E-D02B-41D2-9AF7-7CA37D5DC667}" type="parTrans" cxnId="{9438EB98-E6DA-4633-98F3-435E0DF70C4C}">
      <dgm:prSet/>
      <dgm:spPr/>
      <dgm:t>
        <a:bodyPr/>
        <a:lstStyle/>
        <a:p>
          <a:endParaRPr lang="en-AU"/>
        </a:p>
      </dgm:t>
    </dgm:pt>
    <dgm:pt modelId="{ED3E30E2-A322-466E-BE75-35A7B79E1A9E}" type="sibTrans" cxnId="{9438EB98-E6DA-4633-98F3-435E0DF70C4C}">
      <dgm:prSet/>
      <dgm:spPr/>
      <dgm:t>
        <a:bodyPr/>
        <a:lstStyle/>
        <a:p>
          <a:endParaRPr lang="en-AU"/>
        </a:p>
      </dgm:t>
    </dgm:pt>
    <dgm:pt modelId="{EB3038FE-9763-4F44-804F-0046DF08CE46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Demand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6071D2B5-2D2F-4D74-90A1-F411C2DC6654}" type="parTrans" cxnId="{63ECAB79-67B2-4538-BF68-10C7CE5CEAC7}">
      <dgm:prSet/>
      <dgm:spPr/>
      <dgm:t>
        <a:bodyPr/>
        <a:lstStyle/>
        <a:p>
          <a:endParaRPr lang="en-AU"/>
        </a:p>
      </dgm:t>
    </dgm:pt>
    <dgm:pt modelId="{8A9F9822-3160-480D-8AF5-3AC64C7A3253}" type="sibTrans" cxnId="{63ECAB79-67B2-4538-BF68-10C7CE5CEAC7}">
      <dgm:prSet/>
      <dgm:spPr/>
      <dgm:t>
        <a:bodyPr/>
        <a:lstStyle/>
        <a:p>
          <a:endParaRPr lang="en-AU"/>
        </a:p>
      </dgm:t>
    </dgm:pt>
    <dgm:pt modelId="{1751BB41-8A77-4926-9BBB-7B4E6C768C2E}">
      <dgm:prSet/>
      <dgm:spPr/>
      <dgm:t>
        <a:bodyPr/>
        <a:lstStyle/>
        <a:p>
          <a:r>
            <a:rPr lang="en-US" dirty="0"/>
            <a:t>NSW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938ED73D-BB8C-422B-A623-8D8BB7516AD8}" type="parTrans" cxnId="{5663A2F7-6B80-4FD8-B930-44F61AAE8C8B}">
      <dgm:prSet/>
      <dgm:spPr/>
      <dgm:t>
        <a:bodyPr/>
        <a:lstStyle/>
        <a:p>
          <a:endParaRPr lang="en-AU"/>
        </a:p>
      </dgm:t>
    </dgm:pt>
    <dgm:pt modelId="{8346A3EF-3A18-4B2E-98B4-13AAB53A077B}" type="sibTrans" cxnId="{5663A2F7-6B80-4FD8-B930-44F61AAE8C8B}">
      <dgm:prSet/>
      <dgm:spPr/>
      <dgm:t>
        <a:bodyPr/>
        <a:lstStyle/>
        <a:p>
          <a:endParaRPr lang="en-AU"/>
        </a:p>
      </dgm:t>
    </dgm:pt>
    <dgm:pt modelId="{9D69A2FC-0E64-42E9-978F-D8A667AA0925}">
      <dgm:prSet/>
      <dgm:spPr/>
      <dgm:t>
        <a:bodyPr/>
        <a:lstStyle/>
        <a:p>
          <a:r>
            <a:rPr lang="en-US" dirty="0"/>
            <a:t>Queensland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E636FFA-71D4-40F7-B221-EC94E2813031}" type="parTrans" cxnId="{052A2BE7-D6AD-4D19-8ACF-1250FD6A1C79}">
      <dgm:prSet/>
      <dgm:spPr/>
      <dgm:t>
        <a:bodyPr/>
        <a:lstStyle/>
        <a:p>
          <a:endParaRPr lang="en-AU"/>
        </a:p>
      </dgm:t>
    </dgm:pt>
    <dgm:pt modelId="{30D2C24A-9313-4EB0-8B5A-9B8354BA8274}" type="sibTrans" cxnId="{052A2BE7-D6AD-4D19-8ACF-1250FD6A1C79}">
      <dgm:prSet/>
      <dgm:spPr/>
      <dgm:t>
        <a:bodyPr/>
        <a:lstStyle/>
        <a:p>
          <a:endParaRPr lang="en-AU"/>
        </a:p>
      </dgm:t>
    </dgm:pt>
    <dgm:pt modelId="{C115FB88-E097-4E6B-8CEE-444A68D84606}">
      <dgm:prSet/>
      <dgm:spPr/>
      <dgm:t>
        <a:bodyPr/>
        <a:lstStyle/>
        <a:p>
          <a:r>
            <a:rPr lang="en-US" dirty="0"/>
            <a:t>WA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6F76C3D-4B7B-42DF-9442-B1403F89EDF9}" type="parTrans" cxnId="{7004D25B-BB88-4BB6-955F-DA9F7E367EDA}">
      <dgm:prSet/>
      <dgm:spPr/>
      <dgm:t>
        <a:bodyPr/>
        <a:lstStyle/>
        <a:p>
          <a:endParaRPr lang="en-AU"/>
        </a:p>
      </dgm:t>
    </dgm:pt>
    <dgm:pt modelId="{46D540BD-CA05-4A54-947A-3BC786CF015A}" type="sibTrans" cxnId="{7004D25B-BB88-4BB6-955F-DA9F7E367EDA}">
      <dgm:prSet/>
      <dgm:spPr/>
      <dgm:t>
        <a:bodyPr/>
        <a:lstStyle/>
        <a:p>
          <a:endParaRPr lang="en-AU"/>
        </a:p>
      </dgm:t>
    </dgm:pt>
    <dgm:pt modelId="{ABB96D28-8EC5-4255-AB77-D494D7A8953D}">
      <dgm:prSet/>
      <dgm:spPr/>
      <dgm:t>
        <a:bodyPr/>
        <a:lstStyle/>
        <a:p>
          <a:r>
            <a:rPr lang="en-US" dirty="0"/>
            <a:t>Victoria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9F777216-2C3D-433C-B3D0-806EFC12A064}" type="parTrans" cxnId="{C13B7D99-2408-4B4E-B094-4A17DFFD6055}">
      <dgm:prSet/>
      <dgm:spPr/>
      <dgm:t>
        <a:bodyPr/>
        <a:lstStyle/>
        <a:p>
          <a:endParaRPr lang="en-AU"/>
        </a:p>
      </dgm:t>
    </dgm:pt>
    <dgm:pt modelId="{6AA69AD5-9A50-4A7C-942C-B592A52C8AF6}" type="sibTrans" cxnId="{C13B7D99-2408-4B4E-B094-4A17DFFD6055}">
      <dgm:prSet/>
      <dgm:spPr/>
      <dgm:t>
        <a:bodyPr/>
        <a:lstStyle/>
        <a:p>
          <a:endParaRPr lang="en-AU"/>
        </a:p>
      </dgm:t>
    </dgm:pt>
    <dgm:pt modelId="{22109CB2-7D3A-4978-8EB0-B3525C4E66F4}">
      <dgm:prSet/>
      <dgm:spPr/>
      <dgm:t>
        <a:bodyPr/>
        <a:lstStyle/>
        <a:p>
          <a:r>
            <a:rPr lang="en-US" dirty="0"/>
            <a:t>ACT/Tas/NT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728E8535-6388-49E2-9220-C22EEB38874D}" type="parTrans" cxnId="{3CAE0DA8-34E0-41A9-BE26-478DFD3255F9}">
      <dgm:prSet/>
      <dgm:spPr/>
      <dgm:t>
        <a:bodyPr/>
        <a:lstStyle/>
        <a:p>
          <a:endParaRPr lang="en-AU"/>
        </a:p>
      </dgm:t>
    </dgm:pt>
    <dgm:pt modelId="{3532CFBB-8C7D-413E-8F7A-FC153D25D667}" type="sibTrans" cxnId="{3CAE0DA8-34E0-41A9-BE26-478DFD3255F9}">
      <dgm:prSet/>
      <dgm:spPr/>
      <dgm:t>
        <a:bodyPr/>
        <a:lstStyle/>
        <a:p>
          <a:endParaRPr lang="en-AU"/>
        </a:p>
      </dgm:t>
    </dgm:pt>
    <dgm:pt modelId="{865249EA-6F79-495A-AE71-5D72FFE6E2C1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28 April</a:t>
          </a:r>
          <a:endParaRPr lang="en-AU" dirty="0"/>
        </a:p>
      </dgm:t>
    </dgm:pt>
    <dgm:pt modelId="{B40AB7C8-4144-4A4E-BFC5-FD2C266DD86C}" type="parTrans" cxnId="{A3E11ACD-C10C-482A-8516-881B430CD709}">
      <dgm:prSet/>
      <dgm:spPr/>
      <dgm:t>
        <a:bodyPr/>
        <a:lstStyle/>
        <a:p>
          <a:endParaRPr lang="en-AU"/>
        </a:p>
      </dgm:t>
    </dgm:pt>
    <dgm:pt modelId="{7CDEE48E-F921-4AEB-8E49-0BC753DBC7FA}" type="sibTrans" cxnId="{A3E11ACD-C10C-482A-8516-881B430CD709}">
      <dgm:prSet/>
      <dgm:spPr/>
      <dgm:t>
        <a:bodyPr/>
        <a:lstStyle/>
        <a:p>
          <a:endParaRPr lang="en-AU"/>
        </a:p>
      </dgm:t>
    </dgm:pt>
    <dgm:pt modelId="{6946A7A6-4675-4E80-A0E3-EF71609647B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12 May</a:t>
          </a:r>
          <a:endParaRPr lang="en-AU" dirty="0"/>
        </a:p>
      </dgm:t>
    </dgm:pt>
    <dgm:pt modelId="{156D2182-EB6C-4FFD-892E-038D5A89B119}" type="parTrans" cxnId="{72EA2F92-48E1-471D-B9A0-D356EE77BC52}">
      <dgm:prSet/>
      <dgm:spPr/>
      <dgm:t>
        <a:bodyPr/>
        <a:lstStyle/>
        <a:p>
          <a:endParaRPr lang="en-AU"/>
        </a:p>
      </dgm:t>
    </dgm:pt>
    <dgm:pt modelId="{088FF889-5845-4656-8CCB-7C06A7B46C75}" type="sibTrans" cxnId="{72EA2F92-48E1-471D-B9A0-D356EE77BC52}">
      <dgm:prSet/>
      <dgm:spPr/>
      <dgm:t>
        <a:bodyPr/>
        <a:lstStyle/>
        <a:p>
          <a:endParaRPr lang="en-AU"/>
        </a:p>
      </dgm:t>
    </dgm:pt>
    <dgm:pt modelId="{C4BD4AEC-7108-4CC6-95F2-1AF3C365E07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13 May</a:t>
          </a:r>
          <a:endParaRPr lang="en-AU" dirty="0"/>
        </a:p>
      </dgm:t>
    </dgm:pt>
    <dgm:pt modelId="{803B5F04-1186-4CBC-9E5B-1F65162A6B4C}" type="parTrans" cxnId="{C596D600-71F3-4936-8482-057327E3F1A7}">
      <dgm:prSet/>
      <dgm:spPr/>
      <dgm:t>
        <a:bodyPr/>
        <a:lstStyle/>
        <a:p>
          <a:endParaRPr lang="en-AU"/>
        </a:p>
      </dgm:t>
    </dgm:pt>
    <dgm:pt modelId="{253E950D-CF53-46C5-B42D-B926D70935D8}" type="sibTrans" cxnId="{C596D600-71F3-4936-8482-057327E3F1A7}">
      <dgm:prSet/>
      <dgm:spPr/>
      <dgm:t>
        <a:bodyPr/>
        <a:lstStyle/>
        <a:p>
          <a:endParaRPr lang="en-AU"/>
        </a:p>
      </dgm:t>
    </dgm:pt>
    <dgm:pt modelId="{4E672CDE-748F-4861-8321-14B1CE4D70DD}" type="pres">
      <dgm:prSet presAssocID="{8A458A69-F38C-4993-AA1B-21B79C4672ED}" presName="diagram" presStyleCnt="0">
        <dgm:presLayoutVars>
          <dgm:dir/>
          <dgm:resizeHandles val="exact"/>
        </dgm:presLayoutVars>
      </dgm:prSet>
      <dgm:spPr/>
    </dgm:pt>
    <dgm:pt modelId="{79FB1290-5CA6-4F72-8D11-54DA114EF301}" type="pres">
      <dgm:prSet presAssocID="{33D7EE53-9D73-488E-B98F-D8B76C58C346}" presName="node" presStyleLbl="node1" presStyleIdx="0" presStyleCnt="14">
        <dgm:presLayoutVars>
          <dgm:bulletEnabled val="1"/>
        </dgm:presLayoutVars>
      </dgm:prSet>
      <dgm:spPr/>
    </dgm:pt>
    <dgm:pt modelId="{C7A4E019-7DC6-4373-94AB-35B37E17B643}" type="pres">
      <dgm:prSet presAssocID="{B1BD81DF-3E3D-44FE-9209-08188A76AF64}" presName="sibTrans" presStyleCnt="0"/>
      <dgm:spPr/>
    </dgm:pt>
    <dgm:pt modelId="{2F4C28E5-14BC-4F78-B462-C8F8D9997B4A}" type="pres">
      <dgm:prSet presAssocID="{98BC899D-6458-4802-8B76-74E38791EBE1}" presName="node" presStyleLbl="node1" presStyleIdx="1" presStyleCnt="14">
        <dgm:presLayoutVars>
          <dgm:bulletEnabled val="1"/>
        </dgm:presLayoutVars>
      </dgm:prSet>
      <dgm:spPr/>
    </dgm:pt>
    <dgm:pt modelId="{66E8AC17-5A9E-49A6-88C5-FB8EDFA58C78}" type="pres">
      <dgm:prSet presAssocID="{CAEE4C1D-5E3C-4571-AB29-DB26D2DC855C}" presName="sibTrans" presStyleCnt="0"/>
      <dgm:spPr/>
    </dgm:pt>
    <dgm:pt modelId="{A2DD54B8-A30B-4C7A-AF2F-242DBDD2A3FD}" type="pres">
      <dgm:prSet presAssocID="{D29B7771-9577-4060-B2B7-764C6159E721}" presName="node" presStyleLbl="node1" presStyleIdx="2" presStyleCnt="14">
        <dgm:presLayoutVars>
          <dgm:bulletEnabled val="1"/>
        </dgm:presLayoutVars>
      </dgm:prSet>
      <dgm:spPr/>
    </dgm:pt>
    <dgm:pt modelId="{327F8609-10C5-4531-9385-7F88B425C901}" type="pres">
      <dgm:prSet presAssocID="{880895A6-B48B-4E32-BF4D-9BBAB4C9568E}" presName="sibTrans" presStyleCnt="0"/>
      <dgm:spPr/>
    </dgm:pt>
    <dgm:pt modelId="{DC91EBB2-F4B8-4EEC-8E3A-D38908217D8D}" type="pres">
      <dgm:prSet presAssocID="{5B6628DD-5587-4CEB-BF92-0383E052CACE}" presName="node" presStyleLbl="node1" presStyleIdx="3" presStyleCnt="14">
        <dgm:presLayoutVars>
          <dgm:bulletEnabled val="1"/>
        </dgm:presLayoutVars>
      </dgm:prSet>
      <dgm:spPr/>
    </dgm:pt>
    <dgm:pt modelId="{F283C908-9A22-4359-A9DB-96C50B283C0D}" type="pres">
      <dgm:prSet presAssocID="{85B21A0C-070E-4EEB-82B9-3B2DA201DDA1}" presName="sibTrans" presStyleCnt="0"/>
      <dgm:spPr/>
    </dgm:pt>
    <dgm:pt modelId="{4735367E-9F8D-4E70-ABEA-A49E954EEBBB}" type="pres">
      <dgm:prSet presAssocID="{EB3038FE-9763-4F44-804F-0046DF08CE46}" presName="node" presStyleLbl="node1" presStyleIdx="4" presStyleCnt="14">
        <dgm:presLayoutVars>
          <dgm:bulletEnabled val="1"/>
        </dgm:presLayoutVars>
      </dgm:prSet>
      <dgm:spPr/>
    </dgm:pt>
    <dgm:pt modelId="{003748D8-5DFC-4569-BE20-BCCA60F4D560}" type="pres">
      <dgm:prSet presAssocID="{8A9F9822-3160-480D-8AF5-3AC64C7A3253}" presName="sibTrans" presStyleCnt="0"/>
      <dgm:spPr/>
    </dgm:pt>
    <dgm:pt modelId="{B2E9C10B-DCAF-4FB3-B7BB-DD89505ECACA}" type="pres">
      <dgm:prSet presAssocID="{1751BB41-8A77-4926-9BBB-7B4E6C768C2E}" presName="node" presStyleLbl="node1" presStyleIdx="5" presStyleCnt="14">
        <dgm:presLayoutVars>
          <dgm:bulletEnabled val="1"/>
        </dgm:presLayoutVars>
      </dgm:prSet>
      <dgm:spPr/>
    </dgm:pt>
    <dgm:pt modelId="{66809BB8-67B3-4BF0-A8CF-C0385937BA98}" type="pres">
      <dgm:prSet presAssocID="{8346A3EF-3A18-4B2E-98B4-13AAB53A077B}" presName="sibTrans" presStyleCnt="0"/>
      <dgm:spPr/>
    </dgm:pt>
    <dgm:pt modelId="{EE28B91A-F895-4FEF-8C42-65DB2F83AEAA}" type="pres">
      <dgm:prSet presAssocID="{9D69A2FC-0E64-42E9-978F-D8A667AA0925}" presName="node" presStyleLbl="node1" presStyleIdx="6" presStyleCnt="14">
        <dgm:presLayoutVars>
          <dgm:bulletEnabled val="1"/>
        </dgm:presLayoutVars>
      </dgm:prSet>
      <dgm:spPr/>
    </dgm:pt>
    <dgm:pt modelId="{E023C164-E13C-4C88-AF5D-C2F2E9C080A0}" type="pres">
      <dgm:prSet presAssocID="{30D2C24A-9313-4EB0-8B5A-9B8354BA8274}" presName="sibTrans" presStyleCnt="0"/>
      <dgm:spPr/>
    </dgm:pt>
    <dgm:pt modelId="{BC9A1E57-45CD-468A-AA60-7BAF47589EBD}" type="pres">
      <dgm:prSet presAssocID="{C115FB88-E097-4E6B-8CEE-444A68D84606}" presName="node" presStyleLbl="node1" presStyleIdx="7" presStyleCnt="14">
        <dgm:presLayoutVars>
          <dgm:bulletEnabled val="1"/>
        </dgm:presLayoutVars>
      </dgm:prSet>
      <dgm:spPr/>
    </dgm:pt>
    <dgm:pt modelId="{185E922A-5BA6-40DF-AADC-A969A5F883C1}" type="pres">
      <dgm:prSet presAssocID="{46D540BD-CA05-4A54-947A-3BC786CF015A}" presName="sibTrans" presStyleCnt="0"/>
      <dgm:spPr/>
    </dgm:pt>
    <dgm:pt modelId="{3E24A2CE-A4BB-4E5B-B95D-637275412CA0}" type="pres">
      <dgm:prSet presAssocID="{ABB96D28-8EC5-4255-AB77-D494D7A8953D}" presName="node" presStyleLbl="node1" presStyleIdx="8" presStyleCnt="14">
        <dgm:presLayoutVars>
          <dgm:bulletEnabled val="1"/>
        </dgm:presLayoutVars>
      </dgm:prSet>
      <dgm:spPr/>
    </dgm:pt>
    <dgm:pt modelId="{94CED102-9EC1-4172-82E6-302B86D0187B}" type="pres">
      <dgm:prSet presAssocID="{6AA69AD5-9A50-4A7C-942C-B592A52C8AF6}" presName="sibTrans" presStyleCnt="0"/>
      <dgm:spPr/>
    </dgm:pt>
    <dgm:pt modelId="{616B3D0D-CCC6-4B4F-9239-DE1DF023C79A}" type="pres">
      <dgm:prSet presAssocID="{22109CB2-7D3A-4978-8EB0-B3525C4E66F4}" presName="node" presStyleLbl="node1" presStyleIdx="9" presStyleCnt="14">
        <dgm:presLayoutVars>
          <dgm:bulletEnabled val="1"/>
        </dgm:presLayoutVars>
      </dgm:prSet>
      <dgm:spPr/>
    </dgm:pt>
    <dgm:pt modelId="{ABC5169A-C819-4EF4-8AE9-AFF0D44E6618}" type="pres">
      <dgm:prSet presAssocID="{3532CFBB-8C7D-413E-8F7A-FC153D25D667}" presName="sibTrans" presStyleCnt="0"/>
      <dgm:spPr/>
    </dgm:pt>
    <dgm:pt modelId="{D4785CFE-40B9-40BE-B574-681156C7E79D}" type="pres">
      <dgm:prSet presAssocID="{865249EA-6F79-495A-AE71-5D72FFE6E2C1}" presName="node" presStyleLbl="node1" presStyleIdx="10" presStyleCnt="14">
        <dgm:presLayoutVars>
          <dgm:bulletEnabled val="1"/>
        </dgm:presLayoutVars>
      </dgm:prSet>
      <dgm:spPr/>
    </dgm:pt>
    <dgm:pt modelId="{C4E12E0C-76D2-46AA-95F3-8CADD71A463E}" type="pres">
      <dgm:prSet presAssocID="{7CDEE48E-F921-4AEB-8E49-0BC753DBC7FA}" presName="sibTrans" presStyleCnt="0"/>
      <dgm:spPr/>
    </dgm:pt>
    <dgm:pt modelId="{3BDA8A7D-0D7A-4E34-AA43-57EB3FE6CC79}" type="pres">
      <dgm:prSet presAssocID="{674CA3BC-98B6-4F20-B40D-9C8B0D145DE0}" presName="node" presStyleLbl="node1" presStyleIdx="11" presStyleCnt="14">
        <dgm:presLayoutVars>
          <dgm:bulletEnabled val="1"/>
        </dgm:presLayoutVars>
      </dgm:prSet>
      <dgm:spPr/>
    </dgm:pt>
    <dgm:pt modelId="{1C612275-A597-4CC2-9ED0-9B8152AFA398}" type="pres">
      <dgm:prSet presAssocID="{ED3E30E2-A322-466E-BE75-35A7B79E1A9E}" presName="sibTrans" presStyleCnt="0"/>
      <dgm:spPr/>
    </dgm:pt>
    <dgm:pt modelId="{8D4B670C-5F24-45D3-95C2-0915626A51C7}" type="pres">
      <dgm:prSet presAssocID="{6946A7A6-4675-4E80-A0E3-EF71609647BA}" presName="node" presStyleLbl="node1" presStyleIdx="12" presStyleCnt="14">
        <dgm:presLayoutVars>
          <dgm:bulletEnabled val="1"/>
        </dgm:presLayoutVars>
      </dgm:prSet>
      <dgm:spPr/>
    </dgm:pt>
    <dgm:pt modelId="{A917D056-E2D8-4011-9068-3A4B66BE42D9}" type="pres">
      <dgm:prSet presAssocID="{088FF889-5845-4656-8CCB-7C06A7B46C75}" presName="sibTrans" presStyleCnt="0"/>
      <dgm:spPr/>
    </dgm:pt>
    <dgm:pt modelId="{62288D54-D2B8-4EF3-BF01-43ED4755A695}" type="pres">
      <dgm:prSet presAssocID="{C4BD4AEC-7108-4CC6-95F2-1AF3C365E07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596D600-71F3-4936-8482-057327E3F1A7}" srcId="{8A458A69-F38C-4993-AA1B-21B79C4672ED}" destId="{C4BD4AEC-7108-4CC6-95F2-1AF3C365E07A}" srcOrd="13" destOrd="0" parTransId="{803B5F04-1186-4CBC-9E5B-1F65162A6B4C}" sibTransId="{253E950D-CF53-46C5-B42D-B926D70935D8}"/>
    <dgm:cxn modelId="{30B13923-6E03-44F2-8E14-F1F79E66A98E}" type="presOf" srcId="{674CA3BC-98B6-4F20-B40D-9C8B0D145DE0}" destId="{3BDA8A7D-0D7A-4E34-AA43-57EB3FE6CC79}" srcOrd="0" destOrd="0" presId="urn:microsoft.com/office/officeart/2005/8/layout/default"/>
    <dgm:cxn modelId="{E3F5262D-7BE7-4128-8D59-A2FB77007B0F}" type="presOf" srcId="{9D69A2FC-0E64-42E9-978F-D8A667AA0925}" destId="{EE28B91A-F895-4FEF-8C42-65DB2F83AEAA}" srcOrd="0" destOrd="0" presId="urn:microsoft.com/office/officeart/2005/8/layout/default"/>
    <dgm:cxn modelId="{DAAAFE31-DB8A-4134-8ACA-1440BA829158}" type="presOf" srcId="{33D7EE53-9D73-488E-B98F-D8B76C58C346}" destId="{79FB1290-5CA6-4F72-8D11-54DA114EF301}" srcOrd="0" destOrd="0" presId="urn:microsoft.com/office/officeart/2005/8/layout/default"/>
    <dgm:cxn modelId="{3FF81A3B-DD8A-4F98-8A92-6CA6127F1565}" type="presOf" srcId="{C4BD4AEC-7108-4CC6-95F2-1AF3C365E07A}" destId="{62288D54-D2B8-4EF3-BF01-43ED4755A695}" srcOrd="0" destOrd="0" presId="urn:microsoft.com/office/officeart/2005/8/layout/default"/>
    <dgm:cxn modelId="{049B5B3F-245B-4820-8DBD-6766C98FB30B}" type="presOf" srcId="{EB3038FE-9763-4F44-804F-0046DF08CE46}" destId="{4735367E-9F8D-4E70-ABEA-A49E954EEBBB}" srcOrd="0" destOrd="0" presId="urn:microsoft.com/office/officeart/2005/8/layout/default"/>
    <dgm:cxn modelId="{7004D25B-BB88-4BB6-955F-DA9F7E367EDA}" srcId="{8A458A69-F38C-4993-AA1B-21B79C4672ED}" destId="{C115FB88-E097-4E6B-8CEE-444A68D84606}" srcOrd="7" destOrd="0" parTransId="{96F76C3D-4B7B-42DF-9442-B1403F89EDF9}" sibTransId="{46D540BD-CA05-4A54-947A-3BC786CF015A}"/>
    <dgm:cxn modelId="{DCBAC960-0FEF-416F-851F-D0E5C1A84C69}" srcId="{8A458A69-F38C-4993-AA1B-21B79C4672ED}" destId="{33D7EE53-9D73-488E-B98F-D8B76C58C346}" srcOrd="0" destOrd="0" parTransId="{940B24E4-4A23-4C93-923A-4B35462403EF}" sibTransId="{B1BD81DF-3E3D-44FE-9209-08188A76AF64}"/>
    <dgm:cxn modelId="{5D886E64-BE12-4EE1-AE29-9DAD981FC119}" srcId="{8A458A69-F38C-4993-AA1B-21B79C4672ED}" destId="{D29B7771-9577-4060-B2B7-764C6159E721}" srcOrd="2" destOrd="0" parTransId="{C750181C-063E-4F78-81A8-D36029E2E48B}" sibTransId="{880895A6-B48B-4E32-BF4D-9BBAB4C9568E}"/>
    <dgm:cxn modelId="{B73EDE66-9BA8-46AD-B80A-37A1A79D5D49}" srcId="{8A458A69-F38C-4993-AA1B-21B79C4672ED}" destId="{98BC899D-6458-4802-8B76-74E38791EBE1}" srcOrd="1" destOrd="0" parTransId="{2CF3636D-CD74-490C-A1A4-1DCA15165399}" sibTransId="{CAEE4C1D-5E3C-4571-AB29-DB26D2DC855C}"/>
    <dgm:cxn modelId="{89955377-B42F-4843-A8CB-6BFE3EFAD84B}" type="presOf" srcId="{865249EA-6F79-495A-AE71-5D72FFE6E2C1}" destId="{D4785CFE-40B9-40BE-B574-681156C7E79D}" srcOrd="0" destOrd="0" presId="urn:microsoft.com/office/officeart/2005/8/layout/default"/>
    <dgm:cxn modelId="{63ECAB79-67B2-4538-BF68-10C7CE5CEAC7}" srcId="{8A458A69-F38C-4993-AA1B-21B79C4672ED}" destId="{EB3038FE-9763-4F44-804F-0046DF08CE46}" srcOrd="4" destOrd="0" parTransId="{6071D2B5-2D2F-4D74-90A1-F411C2DC6654}" sibTransId="{8A9F9822-3160-480D-8AF5-3AC64C7A3253}"/>
    <dgm:cxn modelId="{72EA2F92-48E1-471D-B9A0-D356EE77BC52}" srcId="{8A458A69-F38C-4993-AA1B-21B79C4672ED}" destId="{6946A7A6-4675-4E80-A0E3-EF71609647BA}" srcOrd="12" destOrd="0" parTransId="{156D2182-EB6C-4FFD-892E-038D5A89B119}" sibTransId="{088FF889-5845-4656-8CCB-7C06A7B46C75}"/>
    <dgm:cxn modelId="{9438EB98-E6DA-4633-98F3-435E0DF70C4C}" srcId="{8A458A69-F38C-4993-AA1B-21B79C4672ED}" destId="{674CA3BC-98B6-4F20-B40D-9C8B0D145DE0}" srcOrd="11" destOrd="0" parTransId="{7618B57E-D02B-41D2-9AF7-7CA37D5DC667}" sibTransId="{ED3E30E2-A322-466E-BE75-35A7B79E1A9E}"/>
    <dgm:cxn modelId="{C13B7D99-2408-4B4E-B094-4A17DFFD6055}" srcId="{8A458A69-F38C-4993-AA1B-21B79C4672ED}" destId="{ABB96D28-8EC5-4255-AB77-D494D7A8953D}" srcOrd="8" destOrd="0" parTransId="{9F777216-2C3D-433C-B3D0-806EFC12A064}" sibTransId="{6AA69AD5-9A50-4A7C-942C-B592A52C8AF6}"/>
    <dgm:cxn modelId="{3CAE0DA8-34E0-41A9-BE26-478DFD3255F9}" srcId="{8A458A69-F38C-4993-AA1B-21B79C4672ED}" destId="{22109CB2-7D3A-4978-8EB0-B3525C4E66F4}" srcOrd="9" destOrd="0" parTransId="{728E8535-6388-49E2-9220-C22EEB38874D}" sibTransId="{3532CFBB-8C7D-413E-8F7A-FC153D25D667}"/>
    <dgm:cxn modelId="{D1D320B2-2F03-406D-860D-41852667E0BE}" type="presOf" srcId="{98BC899D-6458-4802-8B76-74E38791EBE1}" destId="{2F4C28E5-14BC-4F78-B462-C8F8D9997B4A}" srcOrd="0" destOrd="0" presId="urn:microsoft.com/office/officeart/2005/8/layout/default"/>
    <dgm:cxn modelId="{85F29DC4-26E1-4693-B153-37FA1510851A}" srcId="{8A458A69-F38C-4993-AA1B-21B79C4672ED}" destId="{5B6628DD-5587-4CEB-BF92-0383E052CACE}" srcOrd="3" destOrd="0" parTransId="{64551215-8729-4313-8DBA-F4B04D0C24B6}" sibTransId="{85B21A0C-070E-4EEB-82B9-3B2DA201DDA1}"/>
    <dgm:cxn modelId="{14B6A4C5-ABE4-428D-A3AC-2461B9EDDB20}" type="presOf" srcId="{D29B7771-9577-4060-B2B7-764C6159E721}" destId="{A2DD54B8-A30B-4C7A-AF2F-242DBDD2A3FD}" srcOrd="0" destOrd="0" presId="urn:microsoft.com/office/officeart/2005/8/layout/default"/>
    <dgm:cxn modelId="{4AB182CA-052D-496B-AF7D-6CFC952414C2}" type="presOf" srcId="{8A458A69-F38C-4993-AA1B-21B79C4672ED}" destId="{4E672CDE-748F-4861-8321-14B1CE4D70DD}" srcOrd="0" destOrd="0" presId="urn:microsoft.com/office/officeart/2005/8/layout/default"/>
    <dgm:cxn modelId="{41EEFDCC-FA6F-4028-80DD-B6E9721838EB}" type="presOf" srcId="{C115FB88-E097-4E6B-8CEE-444A68D84606}" destId="{BC9A1E57-45CD-468A-AA60-7BAF47589EBD}" srcOrd="0" destOrd="0" presId="urn:microsoft.com/office/officeart/2005/8/layout/default"/>
    <dgm:cxn modelId="{A3E11ACD-C10C-482A-8516-881B430CD709}" srcId="{8A458A69-F38C-4993-AA1B-21B79C4672ED}" destId="{865249EA-6F79-495A-AE71-5D72FFE6E2C1}" srcOrd="10" destOrd="0" parTransId="{B40AB7C8-4144-4A4E-BFC5-FD2C266DD86C}" sibTransId="{7CDEE48E-F921-4AEB-8E49-0BC753DBC7FA}"/>
    <dgm:cxn modelId="{76D651CF-5B38-440B-8947-5EE251597386}" type="presOf" srcId="{ABB96D28-8EC5-4255-AB77-D494D7A8953D}" destId="{3E24A2CE-A4BB-4E5B-B95D-637275412CA0}" srcOrd="0" destOrd="0" presId="urn:microsoft.com/office/officeart/2005/8/layout/default"/>
    <dgm:cxn modelId="{F989EDD6-8B92-4CC6-AB32-A237EC841293}" type="presOf" srcId="{5B6628DD-5587-4CEB-BF92-0383E052CACE}" destId="{DC91EBB2-F4B8-4EEC-8E3A-D38908217D8D}" srcOrd="0" destOrd="0" presId="urn:microsoft.com/office/officeart/2005/8/layout/default"/>
    <dgm:cxn modelId="{052A2BE7-D6AD-4D19-8ACF-1250FD6A1C79}" srcId="{8A458A69-F38C-4993-AA1B-21B79C4672ED}" destId="{9D69A2FC-0E64-42E9-978F-D8A667AA0925}" srcOrd="6" destOrd="0" parTransId="{9E636FFA-71D4-40F7-B221-EC94E2813031}" sibTransId="{30D2C24A-9313-4EB0-8B5A-9B8354BA8274}"/>
    <dgm:cxn modelId="{8C0E76EF-A4FA-4311-97F0-9B6B7F4C041C}" type="presOf" srcId="{1751BB41-8A77-4926-9BBB-7B4E6C768C2E}" destId="{B2E9C10B-DCAF-4FB3-B7BB-DD89505ECACA}" srcOrd="0" destOrd="0" presId="urn:microsoft.com/office/officeart/2005/8/layout/default"/>
    <dgm:cxn modelId="{5663A2F7-6B80-4FD8-B930-44F61AAE8C8B}" srcId="{8A458A69-F38C-4993-AA1B-21B79C4672ED}" destId="{1751BB41-8A77-4926-9BBB-7B4E6C768C2E}" srcOrd="5" destOrd="0" parTransId="{938ED73D-BB8C-422B-A623-8D8BB7516AD8}" sibTransId="{8346A3EF-3A18-4B2E-98B4-13AAB53A077B}"/>
    <dgm:cxn modelId="{89A37EFD-2F90-41C3-9B3E-9F03FCE8E1FF}" type="presOf" srcId="{6946A7A6-4675-4E80-A0E3-EF71609647BA}" destId="{8D4B670C-5F24-45D3-95C2-0915626A51C7}" srcOrd="0" destOrd="0" presId="urn:microsoft.com/office/officeart/2005/8/layout/default"/>
    <dgm:cxn modelId="{F75121FF-A1FE-4710-94AC-C383146A81D1}" type="presOf" srcId="{22109CB2-7D3A-4978-8EB0-B3525C4E66F4}" destId="{616B3D0D-CCC6-4B4F-9239-DE1DF023C79A}" srcOrd="0" destOrd="0" presId="urn:microsoft.com/office/officeart/2005/8/layout/default"/>
    <dgm:cxn modelId="{8E7973C1-00DB-4F38-B727-331042D45FC8}" type="presParOf" srcId="{4E672CDE-748F-4861-8321-14B1CE4D70DD}" destId="{79FB1290-5CA6-4F72-8D11-54DA114EF301}" srcOrd="0" destOrd="0" presId="urn:microsoft.com/office/officeart/2005/8/layout/default"/>
    <dgm:cxn modelId="{E395B825-B93F-4571-9485-FAD615D73FCE}" type="presParOf" srcId="{4E672CDE-748F-4861-8321-14B1CE4D70DD}" destId="{C7A4E019-7DC6-4373-94AB-35B37E17B643}" srcOrd="1" destOrd="0" presId="urn:microsoft.com/office/officeart/2005/8/layout/default"/>
    <dgm:cxn modelId="{127B2C2D-312E-485A-B228-00418721A95D}" type="presParOf" srcId="{4E672CDE-748F-4861-8321-14B1CE4D70DD}" destId="{2F4C28E5-14BC-4F78-B462-C8F8D9997B4A}" srcOrd="2" destOrd="0" presId="urn:microsoft.com/office/officeart/2005/8/layout/default"/>
    <dgm:cxn modelId="{41372BF2-123B-4991-B196-C45E40CC210C}" type="presParOf" srcId="{4E672CDE-748F-4861-8321-14B1CE4D70DD}" destId="{66E8AC17-5A9E-49A6-88C5-FB8EDFA58C78}" srcOrd="3" destOrd="0" presId="urn:microsoft.com/office/officeart/2005/8/layout/default"/>
    <dgm:cxn modelId="{F35FEAB1-F4BD-42DC-8734-082438050B54}" type="presParOf" srcId="{4E672CDE-748F-4861-8321-14B1CE4D70DD}" destId="{A2DD54B8-A30B-4C7A-AF2F-242DBDD2A3FD}" srcOrd="4" destOrd="0" presId="urn:microsoft.com/office/officeart/2005/8/layout/default"/>
    <dgm:cxn modelId="{5F28A208-D160-4DD1-83BC-4A2EE4EFDD0A}" type="presParOf" srcId="{4E672CDE-748F-4861-8321-14B1CE4D70DD}" destId="{327F8609-10C5-4531-9385-7F88B425C901}" srcOrd="5" destOrd="0" presId="urn:microsoft.com/office/officeart/2005/8/layout/default"/>
    <dgm:cxn modelId="{7081CEF3-CDB2-49E4-8D14-D605F52EA3DC}" type="presParOf" srcId="{4E672CDE-748F-4861-8321-14B1CE4D70DD}" destId="{DC91EBB2-F4B8-4EEC-8E3A-D38908217D8D}" srcOrd="6" destOrd="0" presId="urn:microsoft.com/office/officeart/2005/8/layout/default"/>
    <dgm:cxn modelId="{59E44B47-D953-4A7D-8BB4-8FED653BEFEC}" type="presParOf" srcId="{4E672CDE-748F-4861-8321-14B1CE4D70DD}" destId="{F283C908-9A22-4359-A9DB-96C50B283C0D}" srcOrd="7" destOrd="0" presId="urn:microsoft.com/office/officeart/2005/8/layout/default"/>
    <dgm:cxn modelId="{2EFF2957-A899-45AC-A384-22DEBD0C31CD}" type="presParOf" srcId="{4E672CDE-748F-4861-8321-14B1CE4D70DD}" destId="{4735367E-9F8D-4E70-ABEA-A49E954EEBBB}" srcOrd="8" destOrd="0" presId="urn:microsoft.com/office/officeart/2005/8/layout/default"/>
    <dgm:cxn modelId="{DE2C8067-C931-4EB0-B3C8-F69D563495A7}" type="presParOf" srcId="{4E672CDE-748F-4861-8321-14B1CE4D70DD}" destId="{003748D8-5DFC-4569-BE20-BCCA60F4D560}" srcOrd="9" destOrd="0" presId="urn:microsoft.com/office/officeart/2005/8/layout/default"/>
    <dgm:cxn modelId="{B4241C3D-24BB-492B-92AC-537B24000135}" type="presParOf" srcId="{4E672CDE-748F-4861-8321-14B1CE4D70DD}" destId="{B2E9C10B-DCAF-4FB3-B7BB-DD89505ECACA}" srcOrd="10" destOrd="0" presId="urn:microsoft.com/office/officeart/2005/8/layout/default"/>
    <dgm:cxn modelId="{8579BBC2-6626-4EFE-A241-5E0B91C6B147}" type="presParOf" srcId="{4E672CDE-748F-4861-8321-14B1CE4D70DD}" destId="{66809BB8-67B3-4BF0-A8CF-C0385937BA98}" srcOrd="11" destOrd="0" presId="urn:microsoft.com/office/officeart/2005/8/layout/default"/>
    <dgm:cxn modelId="{BE825588-FF7A-4744-A514-34AAF836237E}" type="presParOf" srcId="{4E672CDE-748F-4861-8321-14B1CE4D70DD}" destId="{EE28B91A-F895-4FEF-8C42-65DB2F83AEAA}" srcOrd="12" destOrd="0" presId="urn:microsoft.com/office/officeart/2005/8/layout/default"/>
    <dgm:cxn modelId="{24E30989-A9BA-48DB-B59E-AFD812A28D8D}" type="presParOf" srcId="{4E672CDE-748F-4861-8321-14B1CE4D70DD}" destId="{E023C164-E13C-4C88-AF5D-C2F2E9C080A0}" srcOrd="13" destOrd="0" presId="urn:microsoft.com/office/officeart/2005/8/layout/default"/>
    <dgm:cxn modelId="{12796A05-5B4A-4648-8326-D69F81A939EC}" type="presParOf" srcId="{4E672CDE-748F-4861-8321-14B1CE4D70DD}" destId="{BC9A1E57-45CD-468A-AA60-7BAF47589EBD}" srcOrd="14" destOrd="0" presId="urn:microsoft.com/office/officeart/2005/8/layout/default"/>
    <dgm:cxn modelId="{F86AE0B8-9C48-4ACD-AF42-5968D605D65B}" type="presParOf" srcId="{4E672CDE-748F-4861-8321-14B1CE4D70DD}" destId="{185E922A-5BA6-40DF-AADC-A969A5F883C1}" srcOrd="15" destOrd="0" presId="urn:microsoft.com/office/officeart/2005/8/layout/default"/>
    <dgm:cxn modelId="{B1375021-05C1-4F94-8AB1-1D64A0724102}" type="presParOf" srcId="{4E672CDE-748F-4861-8321-14B1CE4D70DD}" destId="{3E24A2CE-A4BB-4E5B-B95D-637275412CA0}" srcOrd="16" destOrd="0" presId="urn:microsoft.com/office/officeart/2005/8/layout/default"/>
    <dgm:cxn modelId="{40550EFE-0E92-400B-B9C2-E1A4E5B099DC}" type="presParOf" srcId="{4E672CDE-748F-4861-8321-14B1CE4D70DD}" destId="{94CED102-9EC1-4172-82E6-302B86D0187B}" srcOrd="17" destOrd="0" presId="urn:microsoft.com/office/officeart/2005/8/layout/default"/>
    <dgm:cxn modelId="{D67A8FB6-7857-4DF2-91C2-C482883C9DDD}" type="presParOf" srcId="{4E672CDE-748F-4861-8321-14B1CE4D70DD}" destId="{616B3D0D-CCC6-4B4F-9239-DE1DF023C79A}" srcOrd="18" destOrd="0" presId="urn:microsoft.com/office/officeart/2005/8/layout/default"/>
    <dgm:cxn modelId="{34B9EB43-FD20-4E5D-838C-F99591EE6E05}" type="presParOf" srcId="{4E672CDE-748F-4861-8321-14B1CE4D70DD}" destId="{ABC5169A-C819-4EF4-8AE9-AFF0D44E6618}" srcOrd="19" destOrd="0" presId="urn:microsoft.com/office/officeart/2005/8/layout/default"/>
    <dgm:cxn modelId="{4B81FA62-13A2-41C6-B5DE-EF701B71A614}" type="presParOf" srcId="{4E672CDE-748F-4861-8321-14B1CE4D70DD}" destId="{D4785CFE-40B9-40BE-B574-681156C7E79D}" srcOrd="20" destOrd="0" presId="urn:microsoft.com/office/officeart/2005/8/layout/default"/>
    <dgm:cxn modelId="{396C9716-1607-4367-BA74-F5DEB2CAF8C1}" type="presParOf" srcId="{4E672CDE-748F-4861-8321-14B1CE4D70DD}" destId="{C4E12E0C-76D2-46AA-95F3-8CADD71A463E}" srcOrd="21" destOrd="0" presId="urn:microsoft.com/office/officeart/2005/8/layout/default"/>
    <dgm:cxn modelId="{BCFE4869-C39B-4D95-9C3F-5A410783720D}" type="presParOf" srcId="{4E672CDE-748F-4861-8321-14B1CE4D70DD}" destId="{3BDA8A7D-0D7A-4E34-AA43-57EB3FE6CC79}" srcOrd="22" destOrd="0" presId="urn:microsoft.com/office/officeart/2005/8/layout/default"/>
    <dgm:cxn modelId="{8BD1AF4B-5326-4D3D-BDC1-36B3C52DC94B}" type="presParOf" srcId="{4E672CDE-748F-4861-8321-14B1CE4D70DD}" destId="{1C612275-A597-4CC2-9ED0-9B8152AFA398}" srcOrd="23" destOrd="0" presId="urn:microsoft.com/office/officeart/2005/8/layout/default"/>
    <dgm:cxn modelId="{55076F25-6514-4800-B41B-96DC33EC07A6}" type="presParOf" srcId="{4E672CDE-748F-4861-8321-14B1CE4D70DD}" destId="{8D4B670C-5F24-45D3-95C2-0915626A51C7}" srcOrd="24" destOrd="0" presId="urn:microsoft.com/office/officeart/2005/8/layout/default"/>
    <dgm:cxn modelId="{AA683DDF-A84D-4ED2-B766-3081C739AEB0}" type="presParOf" srcId="{4E672CDE-748F-4861-8321-14B1CE4D70DD}" destId="{A917D056-E2D8-4011-9068-3A4B66BE42D9}" srcOrd="25" destOrd="0" presId="urn:microsoft.com/office/officeart/2005/8/layout/default"/>
    <dgm:cxn modelId="{579660BB-F577-4A96-99ED-D151B623B89E}" type="presParOf" srcId="{4E672CDE-748F-4861-8321-14B1CE4D70DD}" destId="{62288D54-D2B8-4EF3-BF01-43ED4755A69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986708-990C-407B-B3C5-545D6F56979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9186769-CE82-40BD-860D-569333731B9C}">
      <dgm:prSet phldrT="[Text]"/>
      <dgm:spPr/>
      <dgm:t>
        <a:bodyPr/>
        <a:lstStyle/>
        <a:p>
          <a:r>
            <a:rPr lang="en-US" dirty="0"/>
            <a:t>Markets</a:t>
          </a:r>
          <a:endParaRPr lang="en-AU" dirty="0"/>
        </a:p>
      </dgm:t>
    </dgm:pt>
    <dgm:pt modelId="{7423B4DB-DDF1-4DE0-8DCA-CC27977059C8}" type="parTrans" cxnId="{880FFCDD-2A2D-4ADA-8693-7A6B23472531}">
      <dgm:prSet/>
      <dgm:spPr/>
      <dgm:t>
        <a:bodyPr/>
        <a:lstStyle/>
        <a:p>
          <a:endParaRPr lang="en-AU"/>
        </a:p>
      </dgm:t>
    </dgm:pt>
    <dgm:pt modelId="{9DD9B40E-3407-4FC2-A419-9170C7C973CE}" type="sibTrans" cxnId="{880FFCDD-2A2D-4ADA-8693-7A6B23472531}">
      <dgm:prSet/>
      <dgm:spPr/>
      <dgm:t>
        <a:bodyPr/>
        <a:lstStyle/>
        <a:p>
          <a:endParaRPr lang="en-AU"/>
        </a:p>
      </dgm:t>
    </dgm:pt>
    <dgm:pt modelId="{EC628551-257C-4805-8088-8C41A191690B}">
      <dgm:prSet phldrT="[Text]"/>
      <dgm:spPr/>
      <dgm:t>
        <a:bodyPr/>
        <a:lstStyle/>
        <a:p>
          <a:r>
            <a:rPr lang="en-US" dirty="0"/>
            <a:t>Conservation</a:t>
          </a:r>
          <a:endParaRPr lang="en-AU" dirty="0"/>
        </a:p>
      </dgm:t>
    </dgm:pt>
    <dgm:pt modelId="{ED4CA592-ADD8-4D94-9894-D4DA69F09316}" type="parTrans" cxnId="{0A7C8855-D0B1-4875-BF63-9AA79F1C12BA}">
      <dgm:prSet/>
      <dgm:spPr/>
      <dgm:t>
        <a:bodyPr/>
        <a:lstStyle/>
        <a:p>
          <a:endParaRPr lang="en-AU"/>
        </a:p>
      </dgm:t>
    </dgm:pt>
    <dgm:pt modelId="{3AE4E570-D170-465D-AB8E-73BBA88A41C4}" type="sibTrans" cxnId="{0A7C8855-D0B1-4875-BF63-9AA79F1C12BA}">
      <dgm:prSet/>
      <dgm:spPr/>
      <dgm:t>
        <a:bodyPr/>
        <a:lstStyle/>
        <a:p>
          <a:endParaRPr lang="en-AU"/>
        </a:p>
      </dgm:t>
    </dgm:pt>
    <dgm:pt modelId="{7C15B0A8-DA84-421F-ACBA-FB0363B75145}">
      <dgm:prSet phldrT="[Text]"/>
      <dgm:spPr/>
      <dgm:t>
        <a:bodyPr/>
        <a:lstStyle/>
        <a:p>
          <a:r>
            <a:rPr lang="en-US" dirty="0"/>
            <a:t>Rehabilitation</a:t>
          </a:r>
          <a:endParaRPr lang="en-AU" dirty="0"/>
        </a:p>
      </dgm:t>
    </dgm:pt>
    <dgm:pt modelId="{C22FFA9A-9163-4985-81E1-E8B5902DB665}" type="parTrans" cxnId="{229A1E60-B2CA-4DE5-8E3B-E1E91F0F0421}">
      <dgm:prSet/>
      <dgm:spPr/>
      <dgm:t>
        <a:bodyPr/>
        <a:lstStyle/>
        <a:p>
          <a:endParaRPr lang="en-AU"/>
        </a:p>
      </dgm:t>
    </dgm:pt>
    <dgm:pt modelId="{2BF4AAA4-B714-4414-AF44-3BC2BA14B180}" type="sibTrans" cxnId="{229A1E60-B2CA-4DE5-8E3B-E1E91F0F0421}">
      <dgm:prSet/>
      <dgm:spPr/>
      <dgm:t>
        <a:bodyPr/>
        <a:lstStyle/>
        <a:p>
          <a:endParaRPr lang="en-AU"/>
        </a:p>
      </dgm:t>
    </dgm:pt>
    <dgm:pt modelId="{B3FBBE8F-5C88-4937-BFE7-FCB18BA130B1}">
      <dgm:prSet/>
      <dgm:spPr/>
      <dgm:t>
        <a:bodyPr/>
        <a:lstStyle/>
        <a:p>
          <a:r>
            <a:rPr lang="en-US" dirty="0"/>
            <a:t>Horticulture</a:t>
          </a:r>
          <a:endParaRPr lang="en-AU" dirty="0"/>
        </a:p>
      </dgm:t>
    </dgm:pt>
    <dgm:pt modelId="{6C026F29-85A7-4D97-B03F-854AF4849588}" type="parTrans" cxnId="{3DE50AB1-D499-4B76-B23C-9FE9A01F4B22}">
      <dgm:prSet/>
      <dgm:spPr/>
      <dgm:t>
        <a:bodyPr/>
        <a:lstStyle/>
        <a:p>
          <a:endParaRPr lang="en-AU"/>
        </a:p>
      </dgm:t>
    </dgm:pt>
    <dgm:pt modelId="{339CA286-7394-4507-A1AF-1A97BEC72A8A}" type="sibTrans" cxnId="{3DE50AB1-D499-4B76-B23C-9FE9A01F4B22}">
      <dgm:prSet/>
      <dgm:spPr/>
      <dgm:t>
        <a:bodyPr/>
        <a:lstStyle/>
        <a:p>
          <a:endParaRPr lang="en-AU"/>
        </a:p>
      </dgm:t>
    </dgm:pt>
    <dgm:pt modelId="{6C67BDAF-2420-4702-A924-89A52AA23B13}">
      <dgm:prSet/>
      <dgm:spPr/>
      <dgm:t>
        <a:bodyPr/>
        <a:lstStyle/>
        <a:p>
          <a:r>
            <a:rPr lang="en-US" dirty="0"/>
            <a:t>Off-setting</a:t>
          </a:r>
          <a:endParaRPr lang="en-AU" dirty="0"/>
        </a:p>
      </dgm:t>
    </dgm:pt>
    <dgm:pt modelId="{54EB9238-7BFA-4DB5-BB81-15E2E304BEC3}" type="parTrans" cxnId="{CEC1EEE5-98B5-4B05-9FED-90B4A8EBB969}">
      <dgm:prSet/>
      <dgm:spPr/>
      <dgm:t>
        <a:bodyPr/>
        <a:lstStyle/>
        <a:p>
          <a:endParaRPr lang="en-AU"/>
        </a:p>
      </dgm:t>
    </dgm:pt>
    <dgm:pt modelId="{DB2D29C7-5254-4EFA-864C-BB41E6D8E3EF}" type="sibTrans" cxnId="{CEC1EEE5-98B5-4B05-9FED-90B4A8EBB969}">
      <dgm:prSet/>
      <dgm:spPr/>
      <dgm:t>
        <a:bodyPr/>
        <a:lstStyle/>
        <a:p>
          <a:endParaRPr lang="en-AU"/>
        </a:p>
      </dgm:t>
    </dgm:pt>
    <dgm:pt modelId="{9D4E409B-1935-42B5-9377-D88C7B6A74FF}">
      <dgm:prSet/>
      <dgm:spPr/>
      <dgm:t>
        <a:bodyPr/>
        <a:lstStyle/>
        <a:p>
          <a:r>
            <a:rPr lang="en-US" dirty="0"/>
            <a:t>Forestry</a:t>
          </a:r>
          <a:endParaRPr lang="en-AU" dirty="0"/>
        </a:p>
      </dgm:t>
    </dgm:pt>
    <dgm:pt modelId="{8441AFC6-7F51-4A55-BC12-EA380E79BB6F}" type="parTrans" cxnId="{582D6048-171A-4206-B2E7-7B4F45A83975}">
      <dgm:prSet/>
      <dgm:spPr/>
      <dgm:t>
        <a:bodyPr/>
        <a:lstStyle/>
        <a:p>
          <a:endParaRPr lang="en-AU"/>
        </a:p>
      </dgm:t>
    </dgm:pt>
    <dgm:pt modelId="{DE07057E-5EFF-4E0D-9B23-551362462934}" type="sibTrans" cxnId="{582D6048-171A-4206-B2E7-7B4F45A83975}">
      <dgm:prSet/>
      <dgm:spPr/>
      <dgm:t>
        <a:bodyPr/>
        <a:lstStyle/>
        <a:p>
          <a:endParaRPr lang="en-AU"/>
        </a:p>
      </dgm:t>
    </dgm:pt>
    <dgm:pt modelId="{80FA7781-074F-4857-AB09-6DC2B8298CD1}">
      <dgm:prSet/>
      <dgm:spPr/>
      <dgm:t>
        <a:bodyPr/>
        <a:lstStyle/>
        <a:p>
          <a:r>
            <a:rPr lang="en-US" dirty="0"/>
            <a:t>Indigenous</a:t>
          </a:r>
          <a:endParaRPr lang="en-AU" dirty="0"/>
        </a:p>
      </dgm:t>
    </dgm:pt>
    <dgm:pt modelId="{712FDF23-220A-484C-A214-CBD554AD7166}" type="parTrans" cxnId="{9F797725-D259-4CDF-B78E-5C6FCD572ADF}">
      <dgm:prSet/>
      <dgm:spPr/>
      <dgm:t>
        <a:bodyPr/>
        <a:lstStyle/>
        <a:p>
          <a:endParaRPr lang="en-AU"/>
        </a:p>
      </dgm:t>
    </dgm:pt>
    <dgm:pt modelId="{BC9262C8-9D7B-4318-8B65-C7FCB032329F}" type="sibTrans" cxnId="{9F797725-D259-4CDF-B78E-5C6FCD572ADF}">
      <dgm:prSet/>
      <dgm:spPr/>
      <dgm:t>
        <a:bodyPr/>
        <a:lstStyle/>
        <a:p>
          <a:endParaRPr lang="en-AU"/>
        </a:p>
      </dgm:t>
    </dgm:pt>
    <dgm:pt modelId="{9E2A1E74-A328-4ED3-ABB3-D0E2DB407665}" type="pres">
      <dgm:prSet presAssocID="{1A986708-990C-407B-B3C5-545D6F569792}" presName="theList" presStyleCnt="0">
        <dgm:presLayoutVars>
          <dgm:dir/>
          <dgm:animLvl val="lvl"/>
          <dgm:resizeHandles val="exact"/>
        </dgm:presLayoutVars>
      </dgm:prSet>
      <dgm:spPr/>
    </dgm:pt>
    <dgm:pt modelId="{AC43FEA6-35F2-4DE8-928F-3C80BB1394BE}" type="pres">
      <dgm:prSet presAssocID="{09186769-CE82-40BD-860D-569333731B9C}" presName="compNode" presStyleCnt="0"/>
      <dgm:spPr/>
    </dgm:pt>
    <dgm:pt modelId="{459B77FF-6F9B-49CF-B9FC-AD34BE1E3E16}" type="pres">
      <dgm:prSet presAssocID="{09186769-CE82-40BD-860D-569333731B9C}" presName="aNode" presStyleLbl="bgShp" presStyleIdx="0" presStyleCnt="1"/>
      <dgm:spPr/>
    </dgm:pt>
    <dgm:pt modelId="{A093FDF7-5906-487B-8F42-35E66AE4BF7A}" type="pres">
      <dgm:prSet presAssocID="{09186769-CE82-40BD-860D-569333731B9C}" presName="textNode" presStyleLbl="bgShp" presStyleIdx="0" presStyleCnt="1"/>
      <dgm:spPr/>
    </dgm:pt>
    <dgm:pt modelId="{D36F96DC-9A67-4E0D-A66B-F227B9D60BD5}" type="pres">
      <dgm:prSet presAssocID="{09186769-CE82-40BD-860D-569333731B9C}" presName="compChildNode" presStyleCnt="0"/>
      <dgm:spPr/>
    </dgm:pt>
    <dgm:pt modelId="{A0D0950D-FB7B-43FC-B119-964710931EFD}" type="pres">
      <dgm:prSet presAssocID="{09186769-CE82-40BD-860D-569333731B9C}" presName="theInnerList" presStyleCnt="0"/>
      <dgm:spPr/>
    </dgm:pt>
    <dgm:pt modelId="{8FE831A5-55F3-4676-8DB9-0E223462AE9B}" type="pres">
      <dgm:prSet presAssocID="{7C15B0A8-DA84-421F-ACBA-FB0363B75145}" presName="childNode" presStyleLbl="node1" presStyleIdx="0" presStyleCnt="6">
        <dgm:presLayoutVars>
          <dgm:bulletEnabled val="1"/>
        </dgm:presLayoutVars>
      </dgm:prSet>
      <dgm:spPr/>
    </dgm:pt>
    <dgm:pt modelId="{5A95A93D-6432-45B9-847B-283FFFB55B0B}" type="pres">
      <dgm:prSet presAssocID="{7C15B0A8-DA84-421F-ACBA-FB0363B75145}" presName="aSpace2" presStyleCnt="0"/>
      <dgm:spPr/>
    </dgm:pt>
    <dgm:pt modelId="{EE7B6375-8EF2-49B6-AF10-85A96E9CF8C8}" type="pres">
      <dgm:prSet presAssocID="{EC628551-257C-4805-8088-8C41A191690B}" presName="childNode" presStyleLbl="node1" presStyleIdx="1" presStyleCnt="6">
        <dgm:presLayoutVars>
          <dgm:bulletEnabled val="1"/>
        </dgm:presLayoutVars>
      </dgm:prSet>
      <dgm:spPr/>
    </dgm:pt>
    <dgm:pt modelId="{B99BF429-92D4-422A-B7A7-21FDE8507218}" type="pres">
      <dgm:prSet presAssocID="{EC628551-257C-4805-8088-8C41A191690B}" presName="aSpace2" presStyleCnt="0"/>
      <dgm:spPr/>
    </dgm:pt>
    <dgm:pt modelId="{CB1BF5FD-BBA2-42F0-B8B6-8A0BC0F03EC5}" type="pres">
      <dgm:prSet presAssocID="{B3FBBE8F-5C88-4937-BFE7-FCB18BA130B1}" presName="childNode" presStyleLbl="node1" presStyleIdx="2" presStyleCnt="6">
        <dgm:presLayoutVars>
          <dgm:bulletEnabled val="1"/>
        </dgm:presLayoutVars>
      </dgm:prSet>
      <dgm:spPr/>
    </dgm:pt>
    <dgm:pt modelId="{AEEC7929-0130-4DE6-A07B-730536F368CC}" type="pres">
      <dgm:prSet presAssocID="{B3FBBE8F-5C88-4937-BFE7-FCB18BA130B1}" presName="aSpace2" presStyleCnt="0"/>
      <dgm:spPr/>
    </dgm:pt>
    <dgm:pt modelId="{EA29659D-C938-43C9-86B2-9FC5BB6AF580}" type="pres">
      <dgm:prSet presAssocID="{80FA7781-074F-4857-AB09-6DC2B8298CD1}" presName="childNode" presStyleLbl="node1" presStyleIdx="3" presStyleCnt="6">
        <dgm:presLayoutVars>
          <dgm:bulletEnabled val="1"/>
        </dgm:presLayoutVars>
      </dgm:prSet>
      <dgm:spPr/>
    </dgm:pt>
    <dgm:pt modelId="{4D9C4739-59B4-48BA-B1CF-5B1AEA18E6FD}" type="pres">
      <dgm:prSet presAssocID="{80FA7781-074F-4857-AB09-6DC2B8298CD1}" presName="aSpace2" presStyleCnt="0"/>
      <dgm:spPr/>
    </dgm:pt>
    <dgm:pt modelId="{3666503B-C916-4592-A37C-121838F10F3B}" type="pres">
      <dgm:prSet presAssocID="{6C67BDAF-2420-4702-A924-89A52AA23B13}" presName="childNode" presStyleLbl="node1" presStyleIdx="4" presStyleCnt="6">
        <dgm:presLayoutVars>
          <dgm:bulletEnabled val="1"/>
        </dgm:presLayoutVars>
      </dgm:prSet>
      <dgm:spPr/>
    </dgm:pt>
    <dgm:pt modelId="{DF0D9BB8-7832-4B58-B4E2-DC9B9988FA2F}" type="pres">
      <dgm:prSet presAssocID="{6C67BDAF-2420-4702-A924-89A52AA23B13}" presName="aSpace2" presStyleCnt="0"/>
      <dgm:spPr/>
    </dgm:pt>
    <dgm:pt modelId="{18D384C2-B820-4B94-A989-35E64A9D0A11}" type="pres">
      <dgm:prSet presAssocID="{9D4E409B-1935-42B5-9377-D88C7B6A74FF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9F797725-D259-4CDF-B78E-5C6FCD572ADF}" srcId="{09186769-CE82-40BD-860D-569333731B9C}" destId="{80FA7781-074F-4857-AB09-6DC2B8298CD1}" srcOrd="3" destOrd="0" parTransId="{712FDF23-220A-484C-A214-CBD554AD7166}" sibTransId="{BC9262C8-9D7B-4318-8B65-C7FCB032329F}"/>
    <dgm:cxn modelId="{A7EA7D32-B4E1-41B5-8001-34D0D8A44990}" type="presOf" srcId="{9D4E409B-1935-42B5-9377-D88C7B6A74FF}" destId="{18D384C2-B820-4B94-A989-35E64A9D0A11}" srcOrd="0" destOrd="0" presId="urn:microsoft.com/office/officeart/2005/8/layout/lProcess2"/>
    <dgm:cxn modelId="{229A1E60-B2CA-4DE5-8E3B-E1E91F0F0421}" srcId="{09186769-CE82-40BD-860D-569333731B9C}" destId="{7C15B0A8-DA84-421F-ACBA-FB0363B75145}" srcOrd="0" destOrd="0" parTransId="{C22FFA9A-9163-4985-81E1-E8B5902DB665}" sibTransId="{2BF4AAA4-B714-4414-AF44-3BC2BA14B180}"/>
    <dgm:cxn modelId="{245C9C63-F78C-406E-B4A2-6A618704D13B}" type="presOf" srcId="{09186769-CE82-40BD-860D-569333731B9C}" destId="{459B77FF-6F9B-49CF-B9FC-AD34BE1E3E16}" srcOrd="0" destOrd="0" presId="urn:microsoft.com/office/officeart/2005/8/layout/lProcess2"/>
    <dgm:cxn modelId="{582D6048-171A-4206-B2E7-7B4F45A83975}" srcId="{09186769-CE82-40BD-860D-569333731B9C}" destId="{9D4E409B-1935-42B5-9377-D88C7B6A74FF}" srcOrd="5" destOrd="0" parTransId="{8441AFC6-7F51-4A55-BC12-EA380E79BB6F}" sibTransId="{DE07057E-5EFF-4E0D-9B23-551362462934}"/>
    <dgm:cxn modelId="{4A46A56D-E3B5-40CE-913F-00F121091E1F}" type="presOf" srcId="{09186769-CE82-40BD-860D-569333731B9C}" destId="{A093FDF7-5906-487B-8F42-35E66AE4BF7A}" srcOrd="1" destOrd="0" presId="urn:microsoft.com/office/officeart/2005/8/layout/lProcess2"/>
    <dgm:cxn modelId="{22643A4F-E51D-4278-8A26-2B8F120A2A32}" type="presOf" srcId="{6C67BDAF-2420-4702-A924-89A52AA23B13}" destId="{3666503B-C916-4592-A37C-121838F10F3B}" srcOrd="0" destOrd="0" presId="urn:microsoft.com/office/officeart/2005/8/layout/lProcess2"/>
    <dgm:cxn modelId="{0A7C8855-D0B1-4875-BF63-9AA79F1C12BA}" srcId="{09186769-CE82-40BD-860D-569333731B9C}" destId="{EC628551-257C-4805-8088-8C41A191690B}" srcOrd="1" destOrd="0" parTransId="{ED4CA592-ADD8-4D94-9894-D4DA69F09316}" sibTransId="{3AE4E570-D170-465D-AB8E-73BBA88A41C4}"/>
    <dgm:cxn modelId="{23676781-4475-410B-9B02-7EA0AC7EE637}" type="presOf" srcId="{B3FBBE8F-5C88-4937-BFE7-FCB18BA130B1}" destId="{CB1BF5FD-BBA2-42F0-B8B6-8A0BC0F03EC5}" srcOrd="0" destOrd="0" presId="urn:microsoft.com/office/officeart/2005/8/layout/lProcess2"/>
    <dgm:cxn modelId="{E1202A89-C70B-4C08-87ED-6E71DABD3467}" type="presOf" srcId="{EC628551-257C-4805-8088-8C41A191690B}" destId="{EE7B6375-8EF2-49B6-AF10-85A96E9CF8C8}" srcOrd="0" destOrd="0" presId="urn:microsoft.com/office/officeart/2005/8/layout/lProcess2"/>
    <dgm:cxn modelId="{F4A6708F-801B-494A-A10D-726FD0AD590E}" type="presOf" srcId="{1A986708-990C-407B-B3C5-545D6F569792}" destId="{9E2A1E74-A328-4ED3-ABB3-D0E2DB407665}" srcOrd="0" destOrd="0" presId="urn:microsoft.com/office/officeart/2005/8/layout/lProcess2"/>
    <dgm:cxn modelId="{AAA2049C-1D94-4563-B68E-AAD96EA8CFB9}" type="presOf" srcId="{7C15B0A8-DA84-421F-ACBA-FB0363B75145}" destId="{8FE831A5-55F3-4676-8DB9-0E223462AE9B}" srcOrd="0" destOrd="0" presId="urn:microsoft.com/office/officeart/2005/8/layout/lProcess2"/>
    <dgm:cxn modelId="{355741AA-4F35-4F7B-BFFF-C4971674A6BA}" type="presOf" srcId="{80FA7781-074F-4857-AB09-6DC2B8298CD1}" destId="{EA29659D-C938-43C9-86B2-9FC5BB6AF580}" srcOrd="0" destOrd="0" presId="urn:microsoft.com/office/officeart/2005/8/layout/lProcess2"/>
    <dgm:cxn modelId="{3DE50AB1-D499-4B76-B23C-9FE9A01F4B22}" srcId="{09186769-CE82-40BD-860D-569333731B9C}" destId="{B3FBBE8F-5C88-4937-BFE7-FCB18BA130B1}" srcOrd="2" destOrd="0" parTransId="{6C026F29-85A7-4D97-B03F-854AF4849588}" sibTransId="{339CA286-7394-4507-A1AF-1A97BEC72A8A}"/>
    <dgm:cxn modelId="{880FFCDD-2A2D-4ADA-8693-7A6B23472531}" srcId="{1A986708-990C-407B-B3C5-545D6F569792}" destId="{09186769-CE82-40BD-860D-569333731B9C}" srcOrd="0" destOrd="0" parTransId="{7423B4DB-DDF1-4DE0-8DCA-CC27977059C8}" sibTransId="{9DD9B40E-3407-4FC2-A419-9170C7C973CE}"/>
    <dgm:cxn modelId="{CEC1EEE5-98B5-4B05-9FED-90B4A8EBB969}" srcId="{09186769-CE82-40BD-860D-569333731B9C}" destId="{6C67BDAF-2420-4702-A924-89A52AA23B13}" srcOrd="4" destOrd="0" parTransId="{54EB9238-7BFA-4DB5-BB81-15E2E304BEC3}" sibTransId="{DB2D29C7-5254-4EFA-864C-BB41E6D8E3EF}"/>
    <dgm:cxn modelId="{E47127D7-3726-44EF-9AF1-8DC9201E2F96}" type="presParOf" srcId="{9E2A1E74-A328-4ED3-ABB3-D0E2DB407665}" destId="{AC43FEA6-35F2-4DE8-928F-3C80BB1394BE}" srcOrd="0" destOrd="0" presId="urn:microsoft.com/office/officeart/2005/8/layout/lProcess2"/>
    <dgm:cxn modelId="{6C1A4579-6BFB-4BD1-8014-4137F9C3CD98}" type="presParOf" srcId="{AC43FEA6-35F2-4DE8-928F-3C80BB1394BE}" destId="{459B77FF-6F9B-49CF-B9FC-AD34BE1E3E16}" srcOrd="0" destOrd="0" presId="urn:microsoft.com/office/officeart/2005/8/layout/lProcess2"/>
    <dgm:cxn modelId="{D5F47820-9C62-4931-BFA8-27BAFA27A248}" type="presParOf" srcId="{AC43FEA6-35F2-4DE8-928F-3C80BB1394BE}" destId="{A093FDF7-5906-487B-8F42-35E66AE4BF7A}" srcOrd="1" destOrd="0" presId="urn:microsoft.com/office/officeart/2005/8/layout/lProcess2"/>
    <dgm:cxn modelId="{040D85DC-699A-49F6-A0C1-B88F612FBD8C}" type="presParOf" srcId="{AC43FEA6-35F2-4DE8-928F-3C80BB1394BE}" destId="{D36F96DC-9A67-4E0D-A66B-F227B9D60BD5}" srcOrd="2" destOrd="0" presId="urn:microsoft.com/office/officeart/2005/8/layout/lProcess2"/>
    <dgm:cxn modelId="{2370FE53-CAB8-423E-8350-163354428CE5}" type="presParOf" srcId="{D36F96DC-9A67-4E0D-A66B-F227B9D60BD5}" destId="{A0D0950D-FB7B-43FC-B119-964710931EFD}" srcOrd="0" destOrd="0" presId="urn:microsoft.com/office/officeart/2005/8/layout/lProcess2"/>
    <dgm:cxn modelId="{DB424B4C-C084-4566-AE0F-A666C8360CF3}" type="presParOf" srcId="{A0D0950D-FB7B-43FC-B119-964710931EFD}" destId="{8FE831A5-55F3-4676-8DB9-0E223462AE9B}" srcOrd="0" destOrd="0" presId="urn:microsoft.com/office/officeart/2005/8/layout/lProcess2"/>
    <dgm:cxn modelId="{B968299C-D503-4A15-978C-43F295BC325A}" type="presParOf" srcId="{A0D0950D-FB7B-43FC-B119-964710931EFD}" destId="{5A95A93D-6432-45B9-847B-283FFFB55B0B}" srcOrd="1" destOrd="0" presId="urn:microsoft.com/office/officeart/2005/8/layout/lProcess2"/>
    <dgm:cxn modelId="{B4B6FA14-10FF-438E-9E66-730E59DEBEA8}" type="presParOf" srcId="{A0D0950D-FB7B-43FC-B119-964710931EFD}" destId="{EE7B6375-8EF2-49B6-AF10-85A96E9CF8C8}" srcOrd="2" destOrd="0" presId="urn:microsoft.com/office/officeart/2005/8/layout/lProcess2"/>
    <dgm:cxn modelId="{97390942-4BEC-4978-B17E-DFC22A99A82F}" type="presParOf" srcId="{A0D0950D-FB7B-43FC-B119-964710931EFD}" destId="{B99BF429-92D4-422A-B7A7-21FDE8507218}" srcOrd="3" destOrd="0" presId="urn:microsoft.com/office/officeart/2005/8/layout/lProcess2"/>
    <dgm:cxn modelId="{61155065-EA24-4F1E-B986-359CE8DA8B5C}" type="presParOf" srcId="{A0D0950D-FB7B-43FC-B119-964710931EFD}" destId="{CB1BF5FD-BBA2-42F0-B8B6-8A0BC0F03EC5}" srcOrd="4" destOrd="0" presId="urn:microsoft.com/office/officeart/2005/8/layout/lProcess2"/>
    <dgm:cxn modelId="{518C4DFC-9E8C-462C-8E90-2F636EA4F13F}" type="presParOf" srcId="{A0D0950D-FB7B-43FC-B119-964710931EFD}" destId="{AEEC7929-0130-4DE6-A07B-730536F368CC}" srcOrd="5" destOrd="0" presId="urn:microsoft.com/office/officeart/2005/8/layout/lProcess2"/>
    <dgm:cxn modelId="{D7CE9BDA-1DC5-4917-897C-8C64C40366B8}" type="presParOf" srcId="{A0D0950D-FB7B-43FC-B119-964710931EFD}" destId="{EA29659D-C938-43C9-86B2-9FC5BB6AF580}" srcOrd="6" destOrd="0" presId="urn:microsoft.com/office/officeart/2005/8/layout/lProcess2"/>
    <dgm:cxn modelId="{A281FCC2-9BB2-4331-AA13-E6C82827B220}" type="presParOf" srcId="{A0D0950D-FB7B-43FC-B119-964710931EFD}" destId="{4D9C4739-59B4-48BA-B1CF-5B1AEA18E6FD}" srcOrd="7" destOrd="0" presId="urn:microsoft.com/office/officeart/2005/8/layout/lProcess2"/>
    <dgm:cxn modelId="{E49E9F32-D85A-4512-9232-61A2B3E8FB04}" type="presParOf" srcId="{A0D0950D-FB7B-43FC-B119-964710931EFD}" destId="{3666503B-C916-4592-A37C-121838F10F3B}" srcOrd="8" destOrd="0" presId="urn:microsoft.com/office/officeart/2005/8/layout/lProcess2"/>
    <dgm:cxn modelId="{D2D8F18D-BA90-4EF2-AF7F-FFBFC00A3653}" type="presParOf" srcId="{A0D0950D-FB7B-43FC-B119-964710931EFD}" destId="{DF0D9BB8-7832-4B58-B4E2-DC9B9988FA2F}" srcOrd="9" destOrd="0" presId="urn:microsoft.com/office/officeart/2005/8/layout/lProcess2"/>
    <dgm:cxn modelId="{A3FA78BD-E425-4A8C-B8C6-E391CE4B8384}" type="presParOf" srcId="{A0D0950D-FB7B-43FC-B119-964710931EFD}" destId="{18D384C2-B820-4B94-A989-35E64A9D0A11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47D058-24E2-4565-AFD7-45554FBDD8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A109F83-99EF-43F7-BACA-0B8FB01D0A82}">
      <dgm:prSet phldrT="[Text]"/>
      <dgm:spPr/>
      <dgm:t>
        <a:bodyPr/>
        <a:lstStyle/>
        <a:p>
          <a:r>
            <a:rPr lang="en-US" dirty="0"/>
            <a:t>Community of Practice</a:t>
          </a:r>
          <a:endParaRPr lang="en-AU" dirty="0"/>
        </a:p>
      </dgm:t>
    </dgm:pt>
    <dgm:pt modelId="{3ACD0893-884F-4EDA-8D22-B3D365082296}" type="parTrans" cxnId="{04FFF362-CD73-437D-AEA7-21977435BF8E}">
      <dgm:prSet/>
      <dgm:spPr/>
      <dgm:t>
        <a:bodyPr/>
        <a:lstStyle/>
        <a:p>
          <a:endParaRPr lang="en-AU"/>
        </a:p>
      </dgm:t>
    </dgm:pt>
    <dgm:pt modelId="{102D2228-9348-4AC1-B4CA-5C7076EE2566}" type="sibTrans" cxnId="{04FFF362-CD73-437D-AEA7-21977435BF8E}">
      <dgm:prSet/>
      <dgm:spPr/>
      <dgm:t>
        <a:bodyPr/>
        <a:lstStyle/>
        <a:p>
          <a:endParaRPr lang="en-AU"/>
        </a:p>
      </dgm:t>
    </dgm:pt>
    <dgm:pt modelId="{84354570-1AB0-40B0-B2B0-868260D8C988}">
      <dgm:prSet phldrT="[Text]"/>
      <dgm:spPr/>
      <dgm:t>
        <a:bodyPr/>
        <a:lstStyle/>
        <a:p>
          <a:r>
            <a:rPr lang="en-US" dirty="0"/>
            <a:t>Share information and expertise and work together</a:t>
          </a:r>
          <a:endParaRPr lang="en-AU" dirty="0"/>
        </a:p>
      </dgm:t>
    </dgm:pt>
    <dgm:pt modelId="{4AC6A0F3-08B4-4E60-AEF1-7F6BD44FFC43}" type="parTrans" cxnId="{3731C018-87B0-4095-8F24-D5B468933C1F}">
      <dgm:prSet/>
      <dgm:spPr/>
      <dgm:t>
        <a:bodyPr/>
        <a:lstStyle/>
        <a:p>
          <a:endParaRPr lang="en-AU"/>
        </a:p>
      </dgm:t>
    </dgm:pt>
    <dgm:pt modelId="{DB5AAA8D-E38F-4E96-BD51-94A02FA506EF}" type="sibTrans" cxnId="{3731C018-87B0-4095-8F24-D5B468933C1F}">
      <dgm:prSet/>
      <dgm:spPr/>
      <dgm:t>
        <a:bodyPr/>
        <a:lstStyle/>
        <a:p>
          <a:endParaRPr lang="en-AU"/>
        </a:p>
      </dgm:t>
    </dgm:pt>
    <dgm:pt modelId="{E70564EE-60E8-4BB5-A534-FE1A4476AD15}">
      <dgm:prSet phldrT="[Text]"/>
      <dgm:spPr/>
      <dgm:t>
        <a:bodyPr/>
        <a:lstStyle/>
        <a:p>
          <a:r>
            <a:rPr lang="en-US" dirty="0"/>
            <a:t>Exchange</a:t>
          </a:r>
          <a:endParaRPr lang="en-AU" dirty="0"/>
        </a:p>
      </dgm:t>
    </dgm:pt>
    <dgm:pt modelId="{B921C586-AA34-43E1-99A4-3F621DD74E57}" type="parTrans" cxnId="{F5F76BD0-92DD-4F87-9197-698B9E5E31A4}">
      <dgm:prSet/>
      <dgm:spPr/>
      <dgm:t>
        <a:bodyPr/>
        <a:lstStyle/>
        <a:p>
          <a:endParaRPr lang="en-AU"/>
        </a:p>
      </dgm:t>
    </dgm:pt>
    <dgm:pt modelId="{92A64BAE-4D9D-4D82-B734-7A9872D5C523}" type="sibTrans" cxnId="{F5F76BD0-92DD-4F87-9197-698B9E5E31A4}">
      <dgm:prSet/>
      <dgm:spPr/>
      <dgm:t>
        <a:bodyPr/>
        <a:lstStyle/>
        <a:p>
          <a:endParaRPr lang="en-AU"/>
        </a:p>
      </dgm:t>
    </dgm:pt>
    <dgm:pt modelId="{3CF9B26A-55A4-4B5F-B5E0-BDE0A6F6B3C9}">
      <dgm:prSet phldrT="[Text]"/>
      <dgm:spPr/>
      <dgm:t>
        <a:bodyPr/>
        <a:lstStyle/>
        <a:p>
          <a:r>
            <a:rPr lang="en-US" dirty="0"/>
            <a:t>Buyers and sellers share info on seed available/needed</a:t>
          </a:r>
          <a:endParaRPr lang="en-AU" dirty="0"/>
        </a:p>
      </dgm:t>
    </dgm:pt>
    <dgm:pt modelId="{A9AED918-EAB6-42AB-98C9-36F03B13D86C}" type="parTrans" cxnId="{2CBAC61D-DA86-4A00-9A37-888FF9BF0A6A}">
      <dgm:prSet/>
      <dgm:spPr/>
      <dgm:t>
        <a:bodyPr/>
        <a:lstStyle/>
        <a:p>
          <a:endParaRPr lang="en-AU"/>
        </a:p>
      </dgm:t>
    </dgm:pt>
    <dgm:pt modelId="{AF88DAFB-AAB3-4645-86A9-8EE312D2E983}" type="sibTrans" cxnId="{2CBAC61D-DA86-4A00-9A37-888FF9BF0A6A}">
      <dgm:prSet/>
      <dgm:spPr/>
      <dgm:t>
        <a:bodyPr/>
        <a:lstStyle/>
        <a:p>
          <a:endParaRPr lang="en-AU"/>
        </a:p>
      </dgm:t>
    </dgm:pt>
    <dgm:pt modelId="{251E2F94-B801-4310-81D9-6B68959821C3}" type="pres">
      <dgm:prSet presAssocID="{CF47D058-24E2-4565-AFD7-45554FBDD88B}" presName="linear" presStyleCnt="0">
        <dgm:presLayoutVars>
          <dgm:animLvl val="lvl"/>
          <dgm:resizeHandles val="exact"/>
        </dgm:presLayoutVars>
      </dgm:prSet>
      <dgm:spPr/>
    </dgm:pt>
    <dgm:pt modelId="{EB54CA81-6071-4981-8A37-B3AA7EBE8D7E}" type="pres">
      <dgm:prSet presAssocID="{BA109F83-99EF-43F7-BACA-0B8FB01D0A8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A207F5-2E2D-4FC6-9D5E-AB8CF45C1AF1}" type="pres">
      <dgm:prSet presAssocID="{BA109F83-99EF-43F7-BACA-0B8FB01D0A82}" presName="childText" presStyleLbl="revTx" presStyleIdx="0" presStyleCnt="2">
        <dgm:presLayoutVars>
          <dgm:bulletEnabled val="1"/>
        </dgm:presLayoutVars>
      </dgm:prSet>
      <dgm:spPr/>
    </dgm:pt>
    <dgm:pt modelId="{CEFA8207-460D-4650-9878-159F6E54F6EB}" type="pres">
      <dgm:prSet presAssocID="{E70564EE-60E8-4BB5-A534-FE1A4476AD1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06CB8A5-16B6-4BC4-BC47-7888BA2B4AD7}" type="pres">
      <dgm:prSet presAssocID="{E70564EE-60E8-4BB5-A534-FE1A4476AD1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731C018-87B0-4095-8F24-D5B468933C1F}" srcId="{BA109F83-99EF-43F7-BACA-0B8FB01D0A82}" destId="{84354570-1AB0-40B0-B2B0-868260D8C988}" srcOrd="0" destOrd="0" parTransId="{4AC6A0F3-08B4-4E60-AEF1-7F6BD44FFC43}" sibTransId="{DB5AAA8D-E38F-4E96-BD51-94A02FA506EF}"/>
    <dgm:cxn modelId="{169FD61B-B057-484C-AFA7-3915BE01A724}" type="presOf" srcId="{84354570-1AB0-40B0-B2B0-868260D8C988}" destId="{16A207F5-2E2D-4FC6-9D5E-AB8CF45C1AF1}" srcOrd="0" destOrd="0" presId="urn:microsoft.com/office/officeart/2005/8/layout/vList2"/>
    <dgm:cxn modelId="{2CBAC61D-DA86-4A00-9A37-888FF9BF0A6A}" srcId="{E70564EE-60E8-4BB5-A534-FE1A4476AD15}" destId="{3CF9B26A-55A4-4B5F-B5E0-BDE0A6F6B3C9}" srcOrd="0" destOrd="0" parTransId="{A9AED918-EAB6-42AB-98C9-36F03B13D86C}" sibTransId="{AF88DAFB-AAB3-4645-86A9-8EE312D2E983}"/>
    <dgm:cxn modelId="{BE357F20-51AC-4969-9557-0956FC11224A}" type="presOf" srcId="{CF47D058-24E2-4565-AFD7-45554FBDD88B}" destId="{251E2F94-B801-4310-81D9-6B68959821C3}" srcOrd="0" destOrd="0" presId="urn:microsoft.com/office/officeart/2005/8/layout/vList2"/>
    <dgm:cxn modelId="{AC15CE3C-2355-4FE8-8783-AC24C7F08145}" type="presOf" srcId="{3CF9B26A-55A4-4B5F-B5E0-BDE0A6F6B3C9}" destId="{F06CB8A5-16B6-4BC4-BC47-7888BA2B4AD7}" srcOrd="0" destOrd="0" presId="urn:microsoft.com/office/officeart/2005/8/layout/vList2"/>
    <dgm:cxn modelId="{04FFF362-CD73-437D-AEA7-21977435BF8E}" srcId="{CF47D058-24E2-4565-AFD7-45554FBDD88B}" destId="{BA109F83-99EF-43F7-BACA-0B8FB01D0A82}" srcOrd="0" destOrd="0" parTransId="{3ACD0893-884F-4EDA-8D22-B3D365082296}" sibTransId="{102D2228-9348-4AC1-B4CA-5C7076EE2566}"/>
    <dgm:cxn modelId="{80B8CA4E-766C-4ECB-BEAC-6937568029BA}" type="presOf" srcId="{BA109F83-99EF-43F7-BACA-0B8FB01D0A82}" destId="{EB54CA81-6071-4981-8A37-B3AA7EBE8D7E}" srcOrd="0" destOrd="0" presId="urn:microsoft.com/office/officeart/2005/8/layout/vList2"/>
    <dgm:cxn modelId="{F5F76BD0-92DD-4F87-9197-698B9E5E31A4}" srcId="{CF47D058-24E2-4565-AFD7-45554FBDD88B}" destId="{E70564EE-60E8-4BB5-A534-FE1A4476AD15}" srcOrd="1" destOrd="0" parTransId="{B921C586-AA34-43E1-99A4-3F621DD74E57}" sibTransId="{92A64BAE-4D9D-4D82-B734-7A9872D5C523}"/>
    <dgm:cxn modelId="{F948E6E1-1142-4CF5-BB2F-8A3CEFF4D482}" type="presOf" srcId="{E70564EE-60E8-4BB5-A534-FE1A4476AD15}" destId="{CEFA8207-460D-4650-9878-159F6E54F6EB}" srcOrd="0" destOrd="0" presId="urn:microsoft.com/office/officeart/2005/8/layout/vList2"/>
    <dgm:cxn modelId="{F3E69862-721D-4321-9492-1374616543ED}" type="presParOf" srcId="{251E2F94-B801-4310-81D9-6B68959821C3}" destId="{EB54CA81-6071-4981-8A37-B3AA7EBE8D7E}" srcOrd="0" destOrd="0" presId="urn:microsoft.com/office/officeart/2005/8/layout/vList2"/>
    <dgm:cxn modelId="{18B005BD-2C15-4A80-88ED-866D13B32E85}" type="presParOf" srcId="{251E2F94-B801-4310-81D9-6B68959821C3}" destId="{16A207F5-2E2D-4FC6-9D5E-AB8CF45C1AF1}" srcOrd="1" destOrd="0" presId="urn:microsoft.com/office/officeart/2005/8/layout/vList2"/>
    <dgm:cxn modelId="{5DF68339-CE20-4CBB-B210-E324FC31EF0F}" type="presParOf" srcId="{251E2F94-B801-4310-81D9-6B68959821C3}" destId="{CEFA8207-460D-4650-9878-159F6E54F6EB}" srcOrd="2" destOrd="0" presId="urn:microsoft.com/office/officeart/2005/8/layout/vList2"/>
    <dgm:cxn modelId="{84DC09D0-6640-49BF-8469-5DC9FBEB836E}" type="presParOf" srcId="{251E2F94-B801-4310-81D9-6B68959821C3}" destId="{F06CB8A5-16B6-4BC4-BC47-7888BA2B4A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986708-990C-407B-B3C5-545D6F569792}" type="doc">
      <dgm:prSet loTypeId="urn:diagrams.loki3.com/VaryingWidth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09186769-CE82-40BD-860D-569333731B9C}">
      <dgm:prSet phldrT="[Text]"/>
      <dgm:spPr/>
      <dgm:t>
        <a:bodyPr/>
        <a:lstStyle/>
        <a:p>
          <a:r>
            <a:rPr lang="en-US" dirty="0"/>
            <a:t>List of suppliers and users</a:t>
          </a:r>
          <a:endParaRPr lang="en-AU" dirty="0"/>
        </a:p>
      </dgm:t>
    </dgm:pt>
    <dgm:pt modelId="{7423B4DB-DDF1-4DE0-8DCA-CC27977059C8}" type="parTrans" cxnId="{880FFCDD-2A2D-4ADA-8693-7A6B23472531}">
      <dgm:prSet/>
      <dgm:spPr/>
      <dgm:t>
        <a:bodyPr/>
        <a:lstStyle/>
        <a:p>
          <a:endParaRPr lang="en-AU"/>
        </a:p>
      </dgm:t>
    </dgm:pt>
    <dgm:pt modelId="{9DD9B40E-3407-4FC2-A419-9170C7C973CE}" type="sibTrans" cxnId="{880FFCDD-2A2D-4ADA-8693-7A6B23472531}">
      <dgm:prSet/>
      <dgm:spPr/>
      <dgm:t>
        <a:bodyPr/>
        <a:lstStyle/>
        <a:p>
          <a:endParaRPr lang="en-AU"/>
        </a:p>
      </dgm:t>
    </dgm:pt>
    <dgm:pt modelId="{A1F4045D-8885-43C0-B2E7-F77EB595C9BB}">
      <dgm:prSet/>
      <dgm:spPr/>
      <dgm:t>
        <a:bodyPr/>
        <a:lstStyle/>
        <a:p>
          <a:r>
            <a:rPr lang="en-US"/>
            <a:t>Knowledge/expertise available</a:t>
          </a:r>
          <a:endParaRPr lang="en-AU" dirty="0"/>
        </a:p>
      </dgm:t>
    </dgm:pt>
    <dgm:pt modelId="{0123CB8C-42BF-4F30-A64D-E793F07EECF9}" type="parTrans" cxnId="{00A9A3E2-CDB4-4513-BA6E-EB4A5B830FB3}">
      <dgm:prSet/>
      <dgm:spPr/>
      <dgm:t>
        <a:bodyPr/>
        <a:lstStyle/>
        <a:p>
          <a:endParaRPr lang="en-AU"/>
        </a:p>
      </dgm:t>
    </dgm:pt>
    <dgm:pt modelId="{5129BBBF-1297-4443-8723-70E59413FDA6}" type="sibTrans" cxnId="{00A9A3E2-CDB4-4513-BA6E-EB4A5B830FB3}">
      <dgm:prSet/>
      <dgm:spPr/>
      <dgm:t>
        <a:bodyPr/>
        <a:lstStyle/>
        <a:p>
          <a:endParaRPr lang="en-AU"/>
        </a:p>
      </dgm:t>
    </dgm:pt>
    <dgm:pt modelId="{3694500F-54C9-4F2A-9780-B3F3D526AAFE}">
      <dgm:prSet/>
      <dgm:spPr/>
      <dgm:t>
        <a:bodyPr/>
        <a:lstStyle/>
        <a:p>
          <a:r>
            <a:rPr lang="en-US"/>
            <a:t>Record of transactions</a:t>
          </a:r>
          <a:endParaRPr lang="en-AU" dirty="0"/>
        </a:p>
      </dgm:t>
    </dgm:pt>
    <dgm:pt modelId="{EFCA30E2-A0C9-45B1-8F0A-FDDF0CEE37C1}" type="parTrans" cxnId="{32DF4B6F-922F-49E4-BA3E-8567308AB934}">
      <dgm:prSet/>
      <dgm:spPr/>
      <dgm:t>
        <a:bodyPr/>
        <a:lstStyle/>
        <a:p>
          <a:endParaRPr lang="en-AU"/>
        </a:p>
      </dgm:t>
    </dgm:pt>
    <dgm:pt modelId="{7B6558A5-3F8C-44E3-B50B-5B156025FBA2}" type="sibTrans" cxnId="{32DF4B6F-922F-49E4-BA3E-8567308AB934}">
      <dgm:prSet/>
      <dgm:spPr/>
      <dgm:t>
        <a:bodyPr/>
        <a:lstStyle/>
        <a:p>
          <a:endParaRPr lang="en-AU"/>
        </a:p>
      </dgm:t>
    </dgm:pt>
    <dgm:pt modelId="{70CC2B77-73D7-45E6-8676-134E698E6552}">
      <dgm:prSet/>
      <dgm:spPr/>
      <dgm:t>
        <a:bodyPr/>
        <a:lstStyle/>
        <a:p>
          <a:r>
            <a:rPr lang="en-US"/>
            <a:t>Native seed suppliers have</a:t>
          </a:r>
          <a:endParaRPr lang="en-AU" dirty="0"/>
        </a:p>
      </dgm:t>
    </dgm:pt>
    <dgm:pt modelId="{1E0F3DFA-5A56-4CBD-8FF6-4A024C97B522}" type="parTrans" cxnId="{574FB9D5-DBA3-4C7F-90B4-5F07BE0B9648}">
      <dgm:prSet/>
      <dgm:spPr/>
      <dgm:t>
        <a:bodyPr/>
        <a:lstStyle/>
        <a:p>
          <a:endParaRPr lang="en-AU"/>
        </a:p>
      </dgm:t>
    </dgm:pt>
    <dgm:pt modelId="{A04D2E7B-FB7C-448A-A383-F207BAF4AF78}" type="sibTrans" cxnId="{574FB9D5-DBA3-4C7F-90B4-5F07BE0B9648}">
      <dgm:prSet/>
      <dgm:spPr/>
      <dgm:t>
        <a:bodyPr/>
        <a:lstStyle/>
        <a:p>
          <a:endParaRPr lang="en-AU"/>
        </a:p>
      </dgm:t>
    </dgm:pt>
    <dgm:pt modelId="{E1E975EF-476C-443D-8B18-FFB33FDD22BA}">
      <dgm:prSet/>
      <dgm:spPr/>
      <dgm:t>
        <a:bodyPr/>
        <a:lstStyle/>
        <a:p>
          <a:r>
            <a:rPr lang="en-US"/>
            <a:t>Native seed users need</a:t>
          </a:r>
          <a:endParaRPr lang="en-AU" dirty="0"/>
        </a:p>
      </dgm:t>
    </dgm:pt>
    <dgm:pt modelId="{7A6FA2E8-1703-4E5D-ADFC-B425E2473922}" type="parTrans" cxnId="{A893FA40-A6FE-4C2B-8BAA-5A9AE722193B}">
      <dgm:prSet/>
      <dgm:spPr/>
      <dgm:t>
        <a:bodyPr/>
        <a:lstStyle/>
        <a:p>
          <a:endParaRPr lang="en-AU"/>
        </a:p>
      </dgm:t>
    </dgm:pt>
    <dgm:pt modelId="{64776DB6-CE39-404D-BCB9-E9B2408FAB95}" type="sibTrans" cxnId="{A893FA40-A6FE-4C2B-8BAA-5A9AE722193B}">
      <dgm:prSet/>
      <dgm:spPr/>
      <dgm:t>
        <a:bodyPr/>
        <a:lstStyle/>
        <a:p>
          <a:endParaRPr lang="en-AU"/>
        </a:p>
      </dgm:t>
    </dgm:pt>
    <dgm:pt modelId="{36D304DD-31F8-4806-9230-B66B8DC13146}">
      <dgm:prSet/>
      <dgm:spPr/>
      <dgm:t>
        <a:bodyPr/>
        <a:lstStyle/>
        <a:p>
          <a:r>
            <a:rPr lang="en-US" dirty="0"/>
            <a:t>Policies/targets/demand by market</a:t>
          </a:r>
          <a:endParaRPr lang="en-AU" dirty="0"/>
        </a:p>
      </dgm:t>
    </dgm:pt>
    <dgm:pt modelId="{69F25AA1-B95E-4BD9-B36E-3BEDB97DCC84}" type="parTrans" cxnId="{0375E266-D48C-48B9-9A61-FD2488A85570}">
      <dgm:prSet/>
      <dgm:spPr/>
      <dgm:t>
        <a:bodyPr/>
        <a:lstStyle/>
        <a:p>
          <a:endParaRPr lang="en-AU"/>
        </a:p>
      </dgm:t>
    </dgm:pt>
    <dgm:pt modelId="{CD873FC0-BA83-4331-A204-9CFE726BC2DE}" type="sibTrans" cxnId="{0375E266-D48C-48B9-9A61-FD2488A85570}">
      <dgm:prSet/>
      <dgm:spPr/>
      <dgm:t>
        <a:bodyPr/>
        <a:lstStyle/>
        <a:p>
          <a:endParaRPr lang="en-AU"/>
        </a:p>
      </dgm:t>
    </dgm:pt>
    <dgm:pt modelId="{4EEBACD9-B4E3-40DE-B6CD-804EBD2F2C46}" type="pres">
      <dgm:prSet presAssocID="{1A986708-990C-407B-B3C5-545D6F569792}" presName="Name0" presStyleCnt="0">
        <dgm:presLayoutVars>
          <dgm:resizeHandles/>
        </dgm:presLayoutVars>
      </dgm:prSet>
      <dgm:spPr/>
    </dgm:pt>
    <dgm:pt modelId="{011CE6AE-0F16-42F3-B959-E36F4D1E95A6}" type="pres">
      <dgm:prSet presAssocID="{09186769-CE82-40BD-860D-569333731B9C}" presName="text" presStyleLbl="node1" presStyleIdx="0" presStyleCnt="6">
        <dgm:presLayoutVars>
          <dgm:bulletEnabled val="1"/>
        </dgm:presLayoutVars>
      </dgm:prSet>
      <dgm:spPr/>
    </dgm:pt>
    <dgm:pt modelId="{8061E6AF-A2B2-4997-9061-4060A3B3858C}" type="pres">
      <dgm:prSet presAssocID="{9DD9B40E-3407-4FC2-A419-9170C7C973CE}" presName="space" presStyleCnt="0"/>
      <dgm:spPr/>
    </dgm:pt>
    <dgm:pt modelId="{167F9AB2-DDB0-44ED-B34B-E1A6B27A7AB5}" type="pres">
      <dgm:prSet presAssocID="{A1F4045D-8885-43C0-B2E7-F77EB595C9BB}" presName="text" presStyleLbl="node1" presStyleIdx="1" presStyleCnt="6">
        <dgm:presLayoutVars>
          <dgm:bulletEnabled val="1"/>
        </dgm:presLayoutVars>
      </dgm:prSet>
      <dgm:spPr/>
    </dgm:pt>
    <dgm:pt modelId="{6353F8C6-FF06-49BD-8383-C2CC605C0DE2}" type="pres">
      <dgm:prSet presAssocID="{5129BBBF-1297-4443-8723-70E59413FDA6}" presName="space" presStyleCnt="0"/>
      <dgm:spPr/>
    </dgm:pt>
    <dgm:pt modelId="{1C00080C-16E9-4BF2-B225-8E38B54F3A83}" type="pres">
      <dgm:prSet presAssocID="{36D304DD-31F8-4806-9230-B66B8DC13146}" presName="text" presStyleLbl="node1" presStyleIdx="2" presStyleCnt="6">
        <dgm:presLayoutVars>
          <dgm:bulletEnabled val="1"/>
        </dgm:presLayoutVars>
      </dgm:prSet>
      <dgm:spPr/>
    </dgm:pt>
    <dgm:pt modelId="{F6701D3A-A5A1-446B-B475-FD45B6A8E5FE}" type="pres">
      <dgm:prSet presAssocID="{CD873FC0-BA83-4331-A204-9CFE726BC2DE}" presName="space" presStyleCnt="0"/>
      <dgm:spPr/>
    </dgm:pt>
    <dgm:pt modelId="{2DF1FB77-0876-4988-A17B-B2BA60119664}" type="pres">
      <dgm:prSet presAssocID="{E1E975EF-476C-443D-8B18-FFB33FDD22BA}" presName="text" presStyleLbl="node1" presStyleIdx="3" presStyleCnt="6">
        <dgm:presLayoutVars>
          <dgm:bulletEnabled val="1"/>
        </dgm:presLayoutVars>
      </dgm:prSet>
      <dgm:spPr/>
    </dgm:pt>
    <dgm:pt modelId="{ABC2D2BE-20DF-49CA-8AAD-DE986DECE704}" type="pres">
      <dgm:prSet presAssocID="{64776DB6-CE39-404D-BCB9-E9B2408FAB95}" presName="space" presStyleCnt="0"/>
      <dgm:spPr/>
    </dgm:pt>
    <dgm:pt modelId="{224CC012-9A34-4668-B630-379EA9BEBD3E}" type="pres">
      <dgm:prSet presAssocID="{70CC2B77-73D7-45E6-8676-134E698E6552}" presName="text" presStyleLbl="node1" presStyleIdx="4" presStyleCnt="6">
        <dgm:presLayoutVars>
          <dgm:bulletEnabled val="1"/>
        </dgm:presLayoutVars>
      </dgm:prSet>
      <dgm:spPr/>
    </dgm:pt>
    <dgm:pt modelId="{FEA038CE-7DA9-45BA-8085-89ABABF4A285}" type="pres">
      <dgm:prSet presAssocID="{A04D2E7B-FB7C-448A-A383-F207BAF4AF78}" presName="space" presStyleCnt="0"/>
      <dgm:spPr/>
    </dgm:pt>
    <dgm:pt modelId="{876DFB08-94B9-46A7-A19C-A2F513C461B2}" type="pres">
      <dgm:prSet presAssocID="{3694500F-54C9-4F2A-9780-B3F3D526AAFE}" presName="text" presStyleLbl="node1" presStyleIdx="5" presStyleCnt="6">
        <dgm:presLayoutVars>
          <dgm:bulletEnabled val="1"/>
        </dgm:presLayoutVars>
      </dgm:prSet>
      <dgm:spPr/>
    </dgm:pt>
  </dgm:ptLst>
  <dgm:cxnLst>
    <dgm:cxn modelId="{C404B42E-2919-4496-BB48-5E70134477EE}" type="presOf" srcId="{36D304DD-31F8-4806-9230-B66B8DC13146}" destId="{1C00080C-16E9-4BF2-B225-8E38B54F3A83}" srcOrd="0" destOrd="0" presId="urn:diagrams.loki3.com/VaryingWidthList"/>
    <dgm:cxn modelId="{A893FA40-A6FE-4C2B-8BAA-5A9AE722193B}" srcId="{1A986708-990C-407B-B3C5-545D6F569792}" destId="{E1E975EF-476C-443D-8B18-FFB33FDD22BA}" srcOrd="3" destOrd="0" parTransId="{7A6FA2E8-1703-4E5D-ADFC-B425E2473922}" sibTransId="{64776DB6-CE39-404D-BCB9-E9B2408FAB95}"/>
    <dgm:cxn modelId="{0375E266-D48C-48B9-9A61-FD2488A85570}" srcId="{1A986708-990C-407B-B3C5-545D6F569792}" destId="{36D304DD-31F8-4806-9230-B66B8DC13146}" srcOrd="2" destOrd="0" parTransId="{69F25AA1-B95E-4BD9-B36E-3BEDB97DCC84}" sibTransId="{CD873FC0-BA83-4331-A204-9CFE726BC2DE}"/>
    <dgm:cxn modelId="{32DF4B6F-922F-49E4-BA3E-8567308AB934}" srcId="{1A986708-990C-407B-B3C5-545D6F569792}" destId="{3694500F-54C9-4F2A-9780-B3F3D526AAFE}" srcOrd="5" destOrd="0" parTransId="{EFCA30E2-A0C9-45B1-8F0A-FDDF0CEE37C1}" sibTransId="{7B6558A5-3F8C-44E3-B50B-5B156025FBA2}"/>
    <dgm:cxn modelId="{25A6978D-2B4A-4259-9182-B3D90E5B9A53}" type="presOf" srcId="{3694500F-54C9-4F2A-9780-B3F3D526AAFE}" destId="{876DFB08-94B9-46A7-A19C-A2F513C461B2}" srcOrd="0" destOrd="0" presId="urn:diagrams.loki3.com/VaryingWidthList"/>
    <dgm:cxn modelId="{4AC80A9D-B454-48E3-B882-21D00463E4C8}" type="presOf" srcId="{A1F4045D-8885-43C0-B2E7-F77EB595C9BB}" destId="{167F9AB2-DDB0-44ED-B34B-E1A6B27A7AB5}" srcOrd="0" destOrd="0" presId="urn:diagrams.loki3.com/VaryingWidthList"/>
    <dgm:cxn modelId="{574FB9D5-DBA3-4C7F-90B4-5F07BE0B9648}" srcId="{1A986708-990C-407B-B3C5-545D6F569792}" destId="{70CC2B77-73D7-45E6-8676-134E698E6552}" srcOrd="4" destOrd="0" parTransId="{1E0F3DFA-5A56-4CBD-8FF6-4A024C97B522}" sibTransId="{A04D2E7B-FB7C-448A-A383-F207BAF4AF78}"/>
    <dgm:cxn modelId="{880FFCDD-2A2D-4ADA-8693-7A6B23472531}" srcId="{1A986708-990C-407B-B3C5-545D6F569792}" destId="{09186769-CE82-40BD-860D-569333731B9C}" srcOrd="0" destOrd="0" parTransId="{7423B4DB-DDF1-4DE0-8DCA-CC27977059C8}" sibTransId="{9DD9B40E-3407-4FC2-A419-9170C7C973CE}"/>
    <dgm:cxn modelId="{4A4F1FDF-02BB-4FDB-BE01-3108E03EE064}" type="presOf" srcId="{E1E975EF-476C-443D-8B18-FFB33FDD22BA}" destId="{2DF1FB77-0876-4988-A17B-B2BA60119664}" srcOrd="0" destOrd="0" presId="urn:diagrams.loki3.com/VaryingWidthList"/>
    <dgm:cxn modelId="{00A9A3E2-CDB4-4513-BA6E-EB4A5B830FB3}" srcId="{1A986708-990C-407B-B3C5-545D6F569792}" destId="{A1F4045D-8885-43C0-B2E7-F77EB595C9BB}" srcOrd="1" destOrd="0" parTransId="{0123CB8C-42BF-4F30-A64D-E793F07EECF9}" sibTransId="{5129BBBF-1297-4443-8723-70E59413FDA6}"/>
    <dgm:cxn modelId="{AA81DDE3-0C80-484C-8651-0906D9625886}" type="presOf" srcId="{70CC2B77-73D7-45E6-8676-134E698E6552}" destId="{224CC012-9A34-4668-B630-379EA9BEBD3E}" srcOrd="0" destOrd="0" presId="urn:diagrams.loki3.com/VaryingWidthList"/>
    <dgm:cxn modelId="{DD08CDE8-4CD3-4B0E-BED2-02C7E0FE57C3}" type="presOf" srcId="{1A986708-990C-407B-B3C5-545D6F569792}" destId="{4EEBACD9-B4E3-40DE-B6CD-804EBD2F2C46}" srcOrd="0" destOrd="0" presId="urn:diagrams.loki3.com/VaryingWidthList"/>
    <dgm:cxn modelId="{FA6702FC-6800-4100-8005-9FF614E92F2C}" type="presOf" srcId="{09186769-CE82-40BD-860D-569333731B9C}" destId="{011CE6AE-0F16-42F3-B959-E36F4D1E95A6}" srcOrd="0" destOrd="0" presId="urn:diagrams.loki3.com/VaryingWidthList"/>
    <dgm:cxn modelId="{27FD0FD2-393A-4D98-9708-6C5DC23ACC82}" type="presParOf" srcId="{4EEBACD9-B4E3-40DE-B6CD-804EBD2F2C46}" destId="{011CE6AE-0F16-42F3-B959-E36F4D1E95A6}" srcOrd="0" destOrd="0" presId="urn:diagrams.loki3.com/VaryingWidthList"/>
    <dgm:cxn modelId="{8AA2D190-69EF-4DF9-A7E5-AEBD81420713}" type="presParOf" srcId="{4EEBACD9-B4E3-40DE-B6CD-804EBD2F2C46}" destId="{8061E6AF-A2B2-4997-9061-4060A3B3858C}" srcOrd="1" destOrd="0" presId="urn:diagrams.loki3.com/VaryingWidthList"/>
    <dgm:cxn modelId="{B232BA4D-3808-4624-9AAC-D84A33EFB475}" type="presParOf" srcId="{4EEBACD9-B4E3-40DE-B6CD-804EBD2F2C46}" destId="{167F9AB2-DDB0-44ED-B34B-E1A6B27A7AB5}" srcOrd="2" destOrd="0" presId="urn:diagrams.loki3.com/VaryingWidthList"/>
    <dgm:cxn modelId="{7F038FD8-5E4A-4108-BABB-9830EC8303F0}" type="presParOf" srcId="{4EEBACD9-B4E3-40DE-B6CD-804EBD2F2C46}" destId="{6353F8C6-FF06-49BD-8383-C2CC605C0DE2}" srcOrd="3" destOrd="0" presId="urn:diagrams.loki3.com/VaryingWidthList"/>
    <dgm:cxn modelId="{12F3F5FD-5FCD-4833-94A9-94ACEFC299BB}" type="presParOf" srcId="{4EEBACD9-B4E3-40DE-B6CD-804EBD2F2C46}" destId="{1C00080C-16E9-4BF2-B225-8E38B54F3A83}" srcOrd="4" destOrd="0" presId="urn:diagrams.loki3.com/VaryingWidthList"/>
    <dgm:cxn modelId="{AB6BDE98-B8DD-4C87-9ECB-28D6178C3592}" type="presParOf" srcId="{4EEBACD9-B4E3-40DE-B6CD-804EBD2F2C46}" destId="{F6701D3A-A5A1-446B-B475-FD45B6A8E5FE}" srcOrd="5" destOrd="0" presId="urn:diagrams.loki3.com/VaryingWidthList"/>
    <dgm:cxn modelId="{7E93A52E-72DB-4102-B6EB-AD2DE5ED07C6}" type="presParOf" srcId="{4EEBACD9-B4E3-40DE-B6CD-804EBD2F2C46}" destId="{2DF1FB77-0876-4988-A17B-B2BA60119664}" srcOrd="6" destOrd="0" presId="urn:diagrams.loki3.com/VaryingWidthList"/>
    <dgm:cxn modelId="{1A107503-99A4-49A3-BCF4-FAB6A286E050}" type="presParOf" srcId="{4EEBACD9-B4E3-40DE-B6CD-804EBD2F2C46}" destId="{ABC2D2BE-20DF-49CA-8AAD-DE986DECE704}" srcOrd="7" destOrd="0" presId="urn:diagrams.loki3.com/VaryingWidthList"/>
    <dgm:cxn modelId="{30559230-406D-43CF-87FB-C950580F824A}" type="presParOf" srcId="{4EEBACD9-B4E3-40DE-B6CD-804EBD2F2C46}" destId="{224CC012-9A34-4668-B630-379EA9BEBD3E}" srcOrd="8" destOrd="0" presId="urn:diagrams.loki3.com/VaryingWidthList"/>
    <dgm:cxn modelId="{D0FB4BF4-3F47-495F-AD77-CB01552756B3}" type="presParOf" srcId="{4EEBACD9-B4E3-40DE-B6CD-804EBD2F2C46}" destId="{FEA038CE-7DA9-45BA-8085-89ABABF4A285}" srcOrd="9" destOrd="0" presId="urn:diagrams.loki3.com/VaryingWidthList"/>
    <dgm:cxn modelId="{4BCC3C4C-B0F0-4F84-A2CC-C65A3978EDC6}" type="presParOf" srcId="{4EEBACD9-B4E3-40DE-B6CD-804EBD2F2C46}" destId="{876DFB08-94B9-46A7-A19C-A2F513C461B2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986708-990C-407B-B3C5-545D6F569792}" type="doc">
      <dgm:prSet loTypeId="urn:diagrams.loki3.com/VaryingWidth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09186769-CE82-40BD-860D-569333731B9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Digital-online</a:t>
          </a:r>
          <a:endParaRPr lang="en-AU" dirty="0"/>
        </a:p>
      </dgm:t>
    </dgm:pt>
    <dgm:pt modelId="{7423B4DB-DDF1-4DE0-8DCA-CC27977059C8}" type="parTrans" cxnId="{880FFCDD-2A2D-4ADA-8693-7A6B23472531}">
      <dgm:prSet/>
      <dgm:spPr/>
      <dgm:t>
        <a:bodyPr/>
        <a:lstStyle/>
        <a:p>
          <a:endParaRPr lang="en-AU"/>
        </a:p>
      </dgm:t>
    </dgm:pt>
    <dgm:pt modelId="{9DD9B40E-3407-4FC2-A419-9170C7C973CE}" type="sibTrans" cxnId="{880FFCDD-2A2D-4ADA-8693-7A6B23472531}">
      <dgm:prSet/>
      <dgm:spPr/>
      <dgm:t>
        <a:bodyPr/>
        <a:lstStyle/>
        <a:p>
          <a:endParaRPr lang="en-AU"/>
        </a:p>
      </dgm:t>
    </dgm:pt>
    <dgm:pt modelId="{A1F4045D-8885-43C0-B2E7-F77EB595C9BB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In-person</a:t>
          </a:r>
          <a:endParaRPr lang="en-AU" dirty="0"/>
        </a:p>
      </dgm:t>
    </dgm:pt>
    <dgm:pt modelId="{0123CB8C-42BF-4F30-A64D-E793F07EECF9}" type="parTrans" cxnId="{00A9A3E2-CDB4-4513-BA6E-EB4A5B830FB3}">
      <dgm:prSet/>
      <dgm:spPr/>
      <dgm:t>
        <a:bodyPr/>
        <a:lstStyle/>
        <a:p>
          <a:endParaRPr lang="en-AU"/>
        </a:p>
      </dgm:t>
    </dgm:pt>
    <dgm:pt modelId="{5129BBBF-1297-4443-8723-70E59413FDA6}" type="sibTrans" cxnId="{00A9A3E2-CDB4-4513-BA6E-EB4A5B830FB3}">
      <dgm:prSet/>
      <dgm:spPr/>
      <dgm:t>
        <a:bodyPr/>
        <a:lstStyle/>
        <a:p>
          <a:endParaRPr lang="en-AU"/>
        </a:p>
      </dgm:t>
    </dgm:pt>
    <dgm:pt modelId="{3694500F-54C9-4F2A-9780-B3F3D526AAFE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All markets together</a:t>
          </a:r>
          <a:endParaRPr lang="en-AU" dirty="0"/>
        </a:p>
      </dgm:t>
    </dgm:pt>
    <dgm:pt modelId="{EFCA30E2-A0C9-45B1-8F0A-FDDF0CEE37C1}" type="parTrans" cxnId="{32DF4B6F-922F-49E4-BA3E-8567308AB934}">
      <dgm:prSet/>
      <dgm:spPr/>
      <dgm:t>
        <a:bodyPr/>
        <a:lstStyle/>
        <a:p>
          <a:endParaRPr lang="en-AU"/>
        </a:p>
      </dgm:t>
    </dgm:pt>
    <dgm:pt modelId="{7B6558A5-3F8C-44E3-B50B-5B156025FBA2}" type="sibTrans" cxnId="{32DF4B6F-922F-49E4-BA3E-8567308AB934}">
      <dgm:prSet/>
      <dgm:spPr/>
      <dgm:t>
        <a:bodyPr/>
        <a:lstStyle/>
        <a:p>
          <a:endParaRPr lang="en-AU"/>
        </a:p>
      </dgm:t>
    </dgm:pt>
    <dgm:pt modelId="{70CC2B77-73D7-45E6-8676-134E698E6552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Individual markets</a:t>
          </a:r>
          <a:endParaRPr lang="en-AU" dirty="0"/>
        </a:p>
      </dgm:t>
    </dgm:pt>
    <dgm:pt modelId="{1E0F3DFA-5A56-4CBD-8FF6-4A024C97B522}" type="parTrans" cxnId="{574FB9D5-DBA3-4C7F-90B4-5F07BE0B9648}">
      <dgm:prSet/>
      <dgm:spPr/>
      <dgm:t>
        <a:bodyPr/>
        <a:lstStyle/>
        <a:p>
          <a:endParaRPr lang="en-AU"/>
        </a:p>
      </dgm:t>
    </dgm:pt>
    <dgm:pt modelId="{A04D2E7B-FB7C-448A-A383-F207BAF4AF78}" type="sibTrans" cxnId="{574FB9D5-DBA3-4C7F-90B4-5F07BE0B9648}">
      <dgm:prSet/>
      <dgm:spPr/>
      <dgm:t>
        <a:bodyPr/>
        <a:lstStyle/>
        <a:p>
          <a:endParaRPr lang="en-AU"/>
        </a:p>
      </dgm:t>
    </dgm:pt>
    <dgm:pt modelId="{E1E975EF-476C-443D-8B18-FFB33FDD22BA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National</a:t>
          </a:r>
          <a:endParaRPr lang="en-AU" dirty="0"/>
        </a:p>
      </dgm:t>
    </dgm:pt>
    <dgm:pt modelId="{7A6FA2E8-1703-4E5D-ADFC-B425E2473922}" type="parTrans" cxnId="{A893FA40-A6FE-4C2B-8BAA-5A9AE722193B}">
      <dgm:prSet/>
      <dgm:spPr/>
      <dgm:t>
        <a:bodyPr/>
        <a:lstStyle/>
        <a:p>
          <a:endParaRPr lang="en-AU"/>
        </a:p>
      </dgm:t>
    </dgm:pt>
    <dgm:pt modelId="{64776DB6-CE39-404D-BCB9-E9B2408FAB95}" type="sibTrans" cxnId="{A893FA40-A6FE-4C2B-8BAA-5A9AE722193B}">
      <dgm:prSet/>
      <dgm:spPr/>
      <dgm:t>
        <a:bodyPr/>
        <a:lstStyle/>
        <a:p>
          <a:endParaRPr lang="en-AU"/>
        </a:p>
      </dgm:t>
    </dgm:pt>
    <dgm:pt modelId="{36D304DD-31F8-4806-9230-B66B8DC1314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Regional-state territory</a:t>
          </a:r>
          <a:endParaRPr lang="en-AU" dirty="0"/>
        </a:p>
      </dgm:t>
    </dgm:pt>
    <dgm:pt modelId="{69F25AA1-B95E-4BD9-B36E-3BEDB97DCC84}" type="parTrans" cxnId="{0375E266-D48C-48B9-9A61-FD2488A85570}">
      <dgm:prSet/>
      <dgm:spPr/>
      <dgm:t>
        <a:bodyPr/>
        <a:lstStyle/>
        <a:p>
          <a:endParaRPr lang="en-AU"/>
        </a:p>
      </dgm:t>
    </dgm:pt>
    <dgm:pt modelId="{CD873FC0-BA83-4331-A204-9CFE726BC2DE}" type="sibTrans" cxnId="{0375E266-D48C-48B9-9A61-FD2488A85570}">
      <dgm:prSet/>
      <dgm:spPr/>
      <dgm:t>
        <a:bodyPr/>
        <a:lstStyle/>
        <a:p>
          <a:endParaRPr lang="en-AU"/>
        </a:p>
      </dgm:t>
    </dgm:pt>
    <dgm:pt modelId="{B42F1964-DF12-49A5-9C0E-90F44C51E649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Buyer-seller exchange</a:t>
          </a:r>
          <a:endParaRPr lang="en-AU" dirty="0"/>
        </a:p>
      </dgm:t>
    </dgm:pt>
    <dgm:pt modelId="{344C5114-0A13-45AE-82BA-B5133A4A6F55}" type="parTrans" cxnId="{4635AB60-83DD-47E0-8E56-71E5A64C7104}">
      <dgm:prSet/>
      <dgm:spPr/>
      <dgm:t>
        <a:bodyPr/>
        <a:lstStyle/>
        <a:p>
          <a:endParaRPr lang="en-AU"/>
        </a:p>
      </dgm:t>
    </dgm:pt>
    <dgm:pt modelId="{F3B93410-C28E-479C-B74B-4F674836A70E}" type="sibTrans" cxnId="{4635AB60-83DD-47E0-8E56-71E5A64C7104}">
      <dgm:prSet/>
      <dgm:spPr/>
      <dgm:t>
        <a:bodyPr/>
        <a:lstStyle/>
        <a:p>
          <a:endParaRPr lang="en-AU"/>
        </a:p>
      </dgm:t>
    </dgm:pt>
    <dgm:pt modelId="{14A121D5-72BE-40DD-8B75-19957627B19A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Community of practice</a:t>
          </a:r>
          <a:endParaRPr lang="en-AU" dirty="0"/>
        </a:p>
      </dgm:t>
    </dgm:pt>
    <dgm:pt modelId="{C9B9025E-2184-41FF-A992-4423C72B2C84}" type="parTrans" cxnId="{99555C48-870F-4782-8996-54883621B6ED}">
      <dgm:prSet/>
      <dgm:spPr/>
      <dgm:t>
        <a:bodyPr/>
        <a:lstStyle/>
        <a:p>
          <a:endParaRPr lang="en-AU"/>
        </a:p>
      </dgm:t>
    </dgm:pt>
    <dgm:pt modelId="{C558C1E3-B3E3-403D-A847-5E380E474905}" type="sibTrans" cxnId="{99555C48-870F-4782-8996-54883621B6ED}">
      <dgm:prSet/>
      <dgm:spPr/>
      <dgm:t>
        <a:bodyPr/>
        <a:lstStyle/>
        <a:p>
          <a:endParaRPr lang="en-AU"/>
        </a:p>
      </dgm:t>
    </dgm:pt>
    <dgm:pt modelId="{4EEBACD9-B4E3-40DE-B6CD-804EBD2F2C46}" type="pres">
      <dgm:prSet presAssocID="{1A986708-990C-407B-B3C5-545D6F569792}" presName="Name0" presStyleCnt="0">
        <dgm:presLayoutVars>
          <dgm:resizeHandles/>
        </dgm:presLayoutVars>
      </dgm:prSet>
      <dgm:spPr/>
    </dgm:pt>
    <dgm:pt modelId="{221AEAD3-402C-45EC-AD1F-4C9C4F4ADE2B}" type="pres">
      <dgm:prSet presAssocID="{14A121D5-72BE-40DD-8B75-19957627B19A}" presName="text" presStyleLbl="node1" presStyleIdx="0" presStyleCnt="8">
        <dgm:presLayoutVars>
          <dgm:bulletEnabled val="1"/>
        </dgm:presLayoutVars>
      </dgm:prSet>
      <dgm:spPr/>
    </dgm:pt>
    <dgm:pt modelId="{5C9CA613-1E2C-4DEE-A0A1-715BD9B6291E}" type="pres">
      <dgm:prSet presAssocID="{C558C1E3-B3E3-403D-A847-5E380E474905}" presName="space" presStyleCnt="0"/>
      <dgm:spPr/>
    </dgm:pt>
    <dgm:pt modelId="{E3848ED6-2324-462B-BB92-27153D9D5331}" type="pres">
      <dgm:prSet presAssocID="{B42F1964-DF12-49A5-9C0E-90F44C51E649}" presName="text" presStyleLbl="node1" presStyleIdx="1" presStyleCnt="8">
        <dgm:presLayoutVars>
          <dgm:bulletEnabled val="1"/>
        </dgm:presLayoutVars>
      </dgm:prSet>
      <dgm:spPr/>
    </dgm:pt>
    <dgm:pt modelId="{91AF1DCA-BDE0-49BD-B3D3-A6A03A082D29}" type="pres">
      <dgm:prSet presAssocID="{F3B93410-C28E-479C-B74B-4F674836A70E}" presName="space" presStyleCnt="0"/>
      <dgm:spPr/>
    </dgm:pt>
    <dgm:pt modelId="{011CE6AE-0F16-42F3-B959-E36F4D1E95A6}" type="pres">
      <dgm:prSet presAssocID="{09186769-CE82-40BD-860D-569333731B9C}" presName="text" presStyleLbl="node1" presStyleIdx="2" presStyleCnt="8">
        <dgm:presLayoutVars>
          <dgm:bulletEnabled val="1"/>
        </dgm:presLayoutVars>
      </dgm:prSet>
      <dgm:spPr/>
    </dgm:pt>
    <dgm:pt modelId="{8061E6AF-A2B2-4997-9061-4060A3B3858C}" type="pres">
      <dgm:prSet presAssocID="{9DD9B40E-3407-4FC2-A419-9170C7C973CE}" presName="space" presStyleCnt="0"/>
      <dgm:spPr/>
    </dgm:pt>
    <dgm:pt modelId="{167F9AB2-DDB0-44ED-B34B-E1A6B27A7AB5}" type="pres">
      <dgm:prSet presAssocID="{A1F4045D-8885-43C0-B2E7-F77EB595C9BB}" presName="text" presStyleLbl="node1" presStyleIdx="3" presStyleCnt="8">
        <dgm:presLayoutVars>
          <dgm:bulletEnabled val="1"/>
        </dgm:presLayoutVars>
      </dgm:prSet>
      <dgm:spPr/>
    </dgm:pt>
    <dgm:pt modelId="{6353F8C6-FF06-49BD-8383-C2CC605C0DE2}" type="pres">
      <dgm:prSet presAssocID="{5129BBBF-1297-4443-8723-70E59413FDA6}" presName="space" presStyleCnt="0"/>
      <dgm:spPr/>
    </dgm:pt>
    <dgm:pt modelId="{1C00080C-16E9-4BF2-B225-8E38B54F3A83}" type="pres">
      <dgm:prSet presAssocID="{36D304DD-31F8-4806-9230-B66B8DC13146}" presName="text" presStyleLbl="node1" presStyleIdx="4" presStyleCnt="8">
        <dgm:presLayoutVars>
          <dgm:bulletEnabled val="1"/>
        </dgm:presLayoutVars>
      </dgm:prSet>
      <dgm:spPr/>
    </dgm:pt>
    <dgm:pt modelId="{F6701D3A-A5A1-446B-B475-FD45B6A8E5FE}" type="pres">
      <dgm:prSet presAssocID="{CD873FC0-BA83-4331-A204-9CFE726BC2DE}" presName="space" presStyleCnt="0"/>
      <dgm:spPr/>
    </dgm:pt>
    <dgm:pt modelId="{2DF1FB77-0876-4988-A17B-B2BA60119664}" type="pres">
      <dgm:prSet presAssocID="{E1E975EF-476C-443D-8B18-FFB33FDD22BA}" presName="text" presStyleLbl="node1" presStyleIdx="5" presStyleCnt="8">
        <dgm:presLayoutVars>
          <dgm:bulletEnabled val="1"/>
        </dgm:presLayoutVars>
      </dgm:prSet>
      <dgm:spPr/>
    </dgm:pt>
    <dgm:pt modelId="{ABC2D2BE-20DF-49CA-8AAD-DE986DECE704}" type="pres">
      <dgm:prSet presAssocID="{64776DB6-CE39-404D-BCB9-E9B2408FAB95}" presName="space" presStyleCnt="0"/>
      <dgm:spPr/>
    </dgm:pt>
    <dgm:pt modelId="{224CC012-9A34-4668-B630-379EA9BEBD3E}" type="pres">
      <dgm:prSet presAssocID="{70CC2B77-73D7-45E6-8676-134E698E6552}" presName="text" presStyleLbl="node1" presStyleIdx="6" presStyleCnt="8">
        <dgm:presLayoutVars>
          <dgm:bulletEnabled val="1"/>
        </dgm:presLayoutVars>
      </dgm:prSet>
      <dgm:spPr/>
    </dgm:pt>
    <dgm:pt modelId="{FEA038CE-7DA9-45BA-8085-89ABABF4A285}" type="pres">
      <dgm:prSet presAssocID="{A04D2E7B-FB7C-448A-A383-F207BAF4AF78}" presName="space" presStyleCnt="0"/>
      <dgm:spPr/>
    </dgm:pt>
    <dgm:pt modelId="{876DFB08-94B9-46A7-A19C-A2F513C461B2}" type="pres">
      <dgm:prSet presAssocID="{3694500F-54C9-4F2A-9780-B3F3D526AAFE}" presName="text" presStyleLbl="node1" presStyleIdx="7" presStyleCnt="8">
        <dgm:presLayoutVars>
          <dgm:bulletEnabled val="1"/>
        </dgm:presLayoutVars>
      </dgm:prSet>
      <dgm:spPr/>
    </dgm:pt>
  </dgm:ptLst>
  <dgm:cxnLst>
    <dgm:cxn modelId="{0E176B24-015C-4141-82C2-D936BBB768DA}" type="presOf" srcId="{14A121D5-72BE-40DD-8B75-19957627B19A}" destId="{221AEAD3-402C-45EC-AD1F-4C9C4F4ADE2B}" srcOrd="0" destOrd="0" presId="urn:diagrams.loki3.com/VaryingWidthList"/>
    <dgm:cxn modelId="{C404B42E-2919-4496-BB48-5E70134477EE}" type="presOf" srcId="{36D304DD-31F8-4806-9230-B66B8DC13146}" destId="{1C00080C-16E9-4BF2-B225-8E38B54F3A83}" srcOrd="0" destOrd="0" presId="urn:diagrams.loki3.com/VaryingWidthList"/>
    <dgm:cxn modelId="{A893FA40-A6FE-4C2B-8BAA-5A9AE722193B}" srcId="{1A986708-990C-407B-B3C5-545D6F569792}" destId="{E1E975EF-476C-443D-8B18-FFB33FDD22BA}" srcOrd="5" destOrd="0" parTransId="{7A6FA2E8-1703-4E5D-ADFC-B425E2473922}" sibTransId="{64776DB6-CE39-404D-BCB9-E9B2408FAB95}"/>
    <dgm:cxn modelId="{4635AB60-83DD-47E0-8E56-71E5A64C7104}" srcId="{1A986708-990C-407B-B3C5-545D6F569792}" destId="{B42F1964-DF12-49A5-9C0E-90F44C51E649}" srcOrd="1" destOrd="0" parTransId="{344C5114-0A13-45AE-82BA-B5133A4A6F55}" sibTransId="{F3B93410-C28E-479C-B74B-4F674836A70E}"/>
    <dgm:cxn modelId="{0375E266-D48C-48B9-9A61-FD2488A85570}" srcId="{1A986708-990C-407B-B3C5-545D6F569792}" destId="{36D304DD-31F8-4806-9230-B66B8DC13146}" srcOrd="4" destOrd="0" parTransId="{69F25AA1-B95E-4BD9-B36E-3BEDB97DCC84}" sibTransId="{CD873FC0-BA83-4331-A204-9CFE726BC2DE}"/>
    <dgm:cxn modelId="{99555C48-870F-4782-8996-54883621B6ED}" srcId="{1A986708-990C-407B-B3C5-545D6F569792}" destId="{14A121D5-72BE-40DD-8B75-19957627B19A}" srcOrd="0" destOrd="0" parTransId="{C9B9025E-2184-41FF-A992-4423C72B2C84}" sibTransId="{C558C1E3-B3E3-403D-A847-5E380E474905}"/>
    <dgm:cxn modelId="{32DF4B6F-922F-49E4-BA3E-8567308AB934}" srcId="{1A986708-990C-407B-B3C5-545D6F569792}" destId="{3694500F-54C9-4F2A-9780-B3F3D526AAFE}" srcOrd="7" destOrd="0" parTransId="{EFCA30E2-A0C9-45B1-8F0A-FDDF0CEE37C1}" sibTransId="{7B6558A5-3F8C-44E3-B50B-5B156025FBA2}"/>
    <dgm:cxn modelId="{25A6978D-2B4A-4259-9182-B3D90E5B9A53}" type="presOf" srcId="{3694500F-54C9-4F2A-9780-B3F3D526AAFE}" destId="{876DFB08-94B9-46A7-A19C-A2F513C461B2}" srcOrd="0" destOrd="0" presId="urn:diagrams.loki3.com/VaryingWidthList"/>
    <dgm:cxn modelId="{4AC80A9D-B454-48E3-B882-21D00463E4C8}" type="presOf" srcId="{A1F4045D-8885-43C0-B2E7-F77EB595C9BB}" destId="{167F9AB2-DDB0-44ED-B34B-E1A6B27A7AB5}" srcOrd="0" destOrd="0" presId="urn:diagrams.loki3.com/VaryingWidthList"/>
    <dgm:cxn modelId="{574FB9D5-DBA3-4C7F-90B4-5F07BE0B9648}" srcId="{1A986708-990C-407B-B3C5-545D6F569792}" destId="{70CC2B77-73D7-45E6-8676-134E698E6552}" srcOrd="6" destOrd="0" parTransId="{1E0F3DFA-5A56-4CBD-8FF6-4A024C97B522}" sibTransId="{A04D2E7B-FB7C-448A-A383-F207BAF4AF78}"/>
    <dgm:cxn modelId="{880FFCDD-2A2D-4ADA-8693-7A6B23472531}" srcId="{1A986708-990C-407B-B3C5-545D6F569792}" destId="{09186769-CE82-40BD-860D-569333731B9C}" srcOrd="2" destOrd="0" parTransId="{7423B4DB-DDF1-4DE0-8DCA-CC27977059C8}" sibTransId="{9DD9B40E-3407-4FC2-A419-9170C7C973CE}"/>
    <dgm:cxn modelId="{4A4F1FDF-02BB-4FDB-BE01-3108E03EE064}" type="presOf" srcId="{E1E975EF-476C-443D-8B18-FFB33FDD22BA}" destId="{2DF1FB77-0876-4988-A17B-B2BA60119664}" srcOrd="0" destOrd="0" presId="urn:diagrams.loki3.com/VaryingWidthList"/>
    <dgm:cxn modelId="{00A9A3E2-CDB4-4513-BA6E-EB4A5B830FB3}" srcId="{1A986708-990C-407B-B3C5-545D6F569792}" destId="{A1F4045D-8885-43C0-B2E7-F77EB595C9BB}" srcOrd="3" destOrd="0" parTransId="{0123CB8C-42BF-4F30-A64D-E793F07EECF9}" sibTransId="{5129BBBF-1297-4443-8723-70E59413FDA6}"/>
    <dgm:cxn modelId="{AA81DDE3-0C80-484C-8651-0906D9625886}" type="presOf" srcId="{70CC2B77-73D7-45E6-8676-134E698E6552}" destId="{224CC012-9A34-4668-B630-379EA9BEBD3E}" srcOrd="0" destOrd="0" presId="urn:diagrams.loki3.com/VaryingWidthList"/>
    <dgm:cxn modelId="{DD08CDE8-4CD3-4B0E-BED2-02C7E0FE57C3}" type="presOf" srcId="{1A986708-990C-407B-B3C5-545D6F569792}" destId="{4EEBACD9-B4E3-40DE-B6CD-804EBD2F2C46}" srcOrd="0" destOrd="0" presId="urn:diagrams.loki3.com/VaryingWidthList"/>
    <dgm:cxn modelId="{2A3ED9FA-6FC4-4305-9E74-02BDE695E5CE}" type="presOf" srcId="{B42F1964-DF12-49A5-9C0E-90F44C51E649}" destId="{E3848ED6-2324-462B-BB92-27153D9D5331}" srcOrd="0" destOrd="0" presId="urn:diagrams.loki3.com/VaryingWidthList"/>
    <dgm:cxn modelId="{FA6702FC-6800-4100-8005-9FF614E92F2C}" type="presOf" srcId="{09186769-CE82-40BD-860D-569333731B9C}" destId="{011CE6AE-0F16-42F3-B959-E36F4D1E95A6}" srcOrd="0" destOrd="0" presId="urn:diagrams.loki3.com/VaryingWidthList"/>
    <dgm:cxn modelId="{F9C128BF-1888-4288-8C09-0BDD310940E3}" type="presParOf" srcId="{4EEBACD9-B4E3-40DE-B6CD-804EBD2F2C46}" destId="{221AEAD3-402C-45EC-AD1F-4C9C4F4ADE2B}" srcOrd="0" destOrd="0" presId="urn:diagrams.loki3.com/VaryingWidthList"/>
    <dgm:cxn modelId="{BB7B0117-C36D-44EB-827A-73527E534310}" type="presParOf" srcId="{4EEBACD9-B4E3-40DE-B6CD-804EBD2F2C46}" destId="{5C9CA613-1E2C-4DEE-A0A1-715BD9B6291E}" srcOrd="1" destOrd="0" presId="urn:diagrams.loki3.com/VaryingWidthList"/>
    <dgm:cxn modelId="{B3F2C843-B8CC-40F0-99DC-6AA1921C8689}" type="presParOf" srcId="{4EEBACD9-B4E3-40DE-B6CD-804EBD2F2C46}" destId="{E3848ED6-2324-462B-BB92-27153D9D5331}" srcOrd="2" destOrd="0" presId="urn:diagrams.loki3.com/VaryingWidthList"/>
    <dgm:cxn modelId="{4316AE1C-92A9-4216-9A7A-32CEA8632ED2}" type="presParOf" srcId="{4EEBACD9-B4E3-40DE-B6CD-804EBD2F2C46}" destId="{91AF1DCA-BDE0-49BD-B3D3-A6A03A082D29}" srcOrd="3" destOrd="0" presId="urn:diagrams.loki3.com/VaryingWidthList"/>
    <dgm:cxn modelId="{27FD0FD2-393A-4D98-9708-6C5DC23ACC82}" type="presParOf" srcId="{4EEBACD9-B4E3-40DE-B6CD-804EBD2F2C46}" destId="{011CE6AE-0F16-42F3-B959-E36F4D1E95A6}" srcOrd="4" destOrd="0" presId="urn:diagrams.loki3.com/VaryingWidthList"/>
    <dgm:cxn modelId="{8AA2D190-69EF-4DF9-A7E5-AEBD81420713}" type="presParOf" srcId="{4EEBACD9-B4E3-40DE-B6CD-804EBD2F2C46}" destId="{8061E6AF-A2B2-4997-9061-4060A3B3858C}" srcOrd="5" destOrd="0" presId="urn:diagrams.loki3.com/VaryingWidthList"/>
    <dgm:cxn modelId="{B232BA4D-3808-4624-9AAC-D84A33EFB475}" type="presParOf" srcId="{4EEBACD9-B4E3-40DE-B6CD-804EBD2F2C46}" destId="{167F9AB2-DDB0-44ED-B34B-E1A6B27A7AB5}" srcOrd="6" destOrd="0" presId="urn:diagrams.loki3.com/VaryingWidthList"/>
    <dgm:cxn modelId="{7F038FD8-5E4A-4108-BABB-9830EC8303F0}" type="presParOf" srcId="{4EEBACD9-B4E3-40DE-B6CD-804EBD2F2C46}" destId="{6353F8C6-FF06-49BD-8383-C2CC605C0DE2}" srcOrd="7" destOrd="0" presId="urn:diagrams.loki3.com/VaryingWidthList"/>
    <dgm:cxn modelId="{12F3F5FD-5FCD-4833-94A9-94ACEFC299BB}" type="presParOf" srcId="{4EEBACD9-B4E3-40DE-B6CD-804EBD2F2C46}" destId="{1C00080C-16E9-4BF2-B225-8E38B54F3A83}" srcOrd="8" destOrd="0" presId="urn:diagrams.loki3.com/VaryingWidthList"/>
    <dgm:cxn modelId="{AB6BDE98-B8DD-4C87-9ECB-28D6178C3592}" type="presParOf" srcId="{4EEBACD9-B4E3-40DE-B6CD-804EBD2F2C46}" destId="{F6701D3A-A5A1-446B-B475-FD45B6A8E5FE}" srcOrd="9" destOrd="0" presId="urn:diagrams.loki3.com/VaryingWidthList"/>
    <dgm:cxn modelId="{7E93A52E-72DB-4102-B6EB-AD2DE5ED07C6}" type="presParOf" srcId="{4EEBACD9-B4E3-40DE-B6CD-804EBD2F2C46}" destId="{2DF1FB77-0876-4988-A17B-B2BA60119664}" srcOrd="10" destOrd="0" presId="urn:diagrams.loki3.com/VaryingWidthList"/>
    <dgm:cxn modelId="{1A107503-99A4-49A3-BCF4-FAB6A286E050}" type="presParOf" srcId="{4EEBACD9-B4E3-40DE-B6CD-804EBD2F2C46}" destId="{ABC2D2BE-20DF-49CA-8AAD-DE986DECE704}" srcOrd="11" destOrd="0" presId="urn:diagrams.loki3.com/VaryingWidthList"/>
    <dgm:cxn modelId="{30559230-406D-43CF-87FB-C950580F824A}" type="presParOf" srcId="{4EEBACD9-B4E3-40DE-B6CD-804EBD2F2C46}" destId="{224CC012-9A34-4668-B630-379EA9BEBD3E}" srcOrd="12" destOrd="0" presId="urn:diagrams.loki3.com/VaryingWidthList"/>
    <dgm:cxn modelId="{D0FB4BF4-3F47-495F-AD77-CB01552756B3}" type="presParOf" srcId="{4EEBACD9-B4E3-40DE-B6CD-804EBD2F2C46}" destId="{FEA038CE-7DA9-45BA-8085-89ABABF4A285}" srcOrd="13" destOrd="0" presId="urn:diagrams.loki3.com/VaryingWidthList"/>
    <dgm:cxn modelId="{4BCC3C4C-B0F0-4F84-A2CC-C65A3978EDC6}" type="presParOf" srcId="{4EEBACD9-B4E3-40DE-B6CD-804EBD2F2C46}" destId="{876DFB08-94B9-46A7-A19C-A2F513C461B2}" srcOrd="1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125716-31E1-4418-9885-160BFA8717F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963346-4844-4605-A461-5BA86561631C}">
      <dgm:prSet phldrT="[Text]"/>
      <dgm:spPr/>
      <dgm:t>
        <a:bodyPr/>
        <a:lstStyle/>
        <a:p>
          <a:r>
            <a:rPr lang="en-US" dirty="0"/>
            <a:t>Viable seed</a:t>
          </a:r>
          <a:endParaRPr lang="en-AU" dirty="0"/>
        </a:p>
      </dgm:t>
    </dgm:pt>
    <dgm:pt modelId="{3B7CEF02-87CF-4431-A7C9-41067A47B1DF}" type="parTrans" cxnId="{526893C0-C339-4CB0-A1FC-BF0144E0404F}">
      <dgm:prSet/>
      <dgm:spPr/>
      <dgm:t>
        <a:bodyPr/>
        <a:lstStyle/>
        <a:p>
          <a:endParaRPr lang="en-AU"/>
        </a:p>
      </dgm:t>
    </dgm:pt>
    <dgm:pt modelId="{279C9396-6535-4314-8711-A3B06281285B}" type="sibTrans" cxnId="{526893C0-C339-4CB0-A1FC-BF0144E0404F}">
      <dgm:prSet/>
      <dgm:spPr/>
      <dgm:t>
        <a:bodyPr/>
        <a:lstStyle/>
        <a:p>
          <a:endParaRPr lang="en-AU"/>
        </a:p>
      </dgm:t>
    </dgm:pt>
    <dgm:pt modelId="{C615BFD9-AB4A-45DB-A098-739241F6033E}">
      <dgm:prSet phldrT="[Text]"/>
      <dgm:spPr/>
      <dgm:t>
        <a:bodyPr/>
        <a:lstStyle/>
        <a:p>
          <a:r>
            <a:rPr lang="en-US" dirty="0"/>
            <a:t>Barriers</a:t>
          </a:r>
          <a:endParaRPr lang="en-AU" dirty="0"/>
        </a:p>
      </dgm:t>
    </dgm:pt>
    <dgm:pt modelId="{62607ABE-699F-4085-9B63-602863667363}" type="parTrans" cxnId="{B0E2940C-F198-478C-A746-E288DD331D9D}">
      <dgm:prSet/>
      <dgm:spPr/>
      <dgm:t>
        <a:bodyPr/>
        <a:lstStyle/>
        <a:p>
          <a:endParaRPr lang="en-AU"/>
        </a:p>
      </dgm:t>
    </dgm:pt>
    <dgm:pt modelId="{55A7CE95-C30D-4060-B9AC-E870941E7D74}" type="sibTrans" cxnId="{B0E2940C-F198-478C-A746-E288DD331D9D}">
      <dgm:prSet/>
      <dgm:spPr/>
      <dgm:t>
        <a:bodyPr/>
        <a:lstStyle/>
        <a:p>
          <a:endParaRPr lang="en-AU"/>
        </a:p>
      </dgm:t>
    </dgm:pt>
    <dgm:pt modelId="{5F2075D2-9C77-4217-8520-1CECCD54A933}">
      <dgm:prSet phldrT="[Text]"/>
      <dgm:spPr/>
      <dgm:t>
        <a:bodyPr/>
        <a:lstStyle/>
        <a:p>
          <a:r>
            <a:rPr lang="en-US" dirty="0"/>
            <a:t>Not used</a:t>
          </a:r>
          <a:endParaRPr lang="en-AU" dirty="0"/>
        </a:p>
      </dgm:t>
    </dgm:pt>
    <dgm:pt modelId="{A2E85EC7-1AB3-45D9-BDC2-03263C6E9A73}" type="parTrans" cxnId="{347F9CBF-E427-403A-8649-9DF24635A66A}">
      <dgm:prSet/>
      <dgm:spPr/>
      <dgm:t>
        <a:bodyPr/>
        <a:lstStyle/>
        <a:p>
          <a:endParaRPr lang="en-AU"/>
        </a:p>
      </dgm:t>
    </dgm:pt>
    <dgm:pt modelId="{2DBA7C1A-D290-4441-9A80-98E371BFB2D9}" type="sibTrans" cxnId="{347F9CBF-E427-403A-8649-9DF24635A66A}">
      <dgm:prSet/>
      <dgm:spPr/>
      <dgm:t>
        <a:bodyPr/>
        <a:lstStyle/>
        <a:p>
          <a:endParaRPr lang="en-AU"/>
        </a:p>
      </dgm:t>
    </dgm:pt>
    <dgm:pt modelId="{F16BEF63-1EA4-457F-A07D-FB175A051D16}">
      <dgm:prSet phldrT="[Text]"/>
      <dgm:spPr/>
      <dgm:t>
        <a:bodyPr/>
        <a:lstStyle/>
        <a:p>
          <a:r>
            <a:rPr lang="en-US" dirty="0"/>
            <a:t>Which std</a:t>
          </a:r>
          <a:endParaRPr lang="en-AU" dirty="0"/>
        </a:p>
      </dgm:t>
    </dgm:pt>
    <dgm:pt modelId="{C8E3D230-FE14-432B-8ABA-3D9C15631E65}" type="parTrans" cxnId="{B429D070-EE9A-46FC-9569-64FA0FBA7396}">
      <dgm:prSet/>
      <dgm:spPr/>
      <dgm:t>
        <a:bodyPr/>
        <a:lstStyle/>
        <a:p>
          <a:endParaRPr lang="en-AU"/>
        </a:p>
      </dgm:t>
    </dgm:pt>
    <dgm:pt modelId="{94DAC245-63B4-4A7C-AC52-6E711365A65F}" type="sibTrans" cxnId="{B429D070-EE9A-46FC-9569-64FA0FBA7396}">
      <dgm:prSet/>
      <dgm:spPr/>
      <dgm:t>
        <a:bodyPr/>
        <a:lstStyle/>
        <a:p>
          <a:endParaRPr lang="en-AU"/>
        </a:p>
      </dgm:t>
    </dgm:pt>
    <dgm:pt modelId="{79DED849-6F21-4AE2-90EA-89284DBD3F4D}">
      <dgm:prSet phldrT="[Text]"/>
      <dgm:spPr/>
      <dgm:t>
        <a:bodyPr/>
        <a:lstStyle/>
        <a:p>
          <a:r>
            <a:rPr lang="en-US" dirty="0"/>
            <a:t>Cost</a:t>
          </a:r>
          <a:endParaRPr lang="en-AU" dirty="0"/>
        </a:p>
      </dgm:t>
    </dgm:pt>
    <dgm:pt modelId="{18C3722F-6994-4E92-B626-FFD758529EC7}" type="parTrans" cxnId="{19011D2B-D7AA-4A67-B6C1-0A2F2DD8A20E}">
      <dgm:prSet/>
      <dgm:spPr/>
      <dgm:t>
        <a:bodyPr/>
        <a:lstStyle/>
        <a:p>
          <a:endParaRPr lang="en-AU"/>
        </a:p>
      </dgm:t>
    </dgm:pt>
    <dgm:pt modelId="{F3AE9B26-F4EF-456F-B8A7-0A949618949A}" type="sibTrans" cxnId="{19011D2B-D7AA-4A67-B6C1-0A2F2DD8A20E}">
      <dgm:prSet/>
      <dgm:spPr/>
      <dgm:t>
        <a:bodyPr/>
        <a:lstStyle/>
        <a:p>
          <a:endParaRPr lang="en-AU"/>
        </a:p>
      </dgm:t>
    </dgm:pt>
    <dgm:pt modelId="{70067A41-F974-4B44-927F-EC7D5E637F4A}">
      <dgm:prSet phldrT="[Text]"/>
      <dgm:spPr/>
      <dgm:t>
        <a:bodyPr/>
        <a:lstStyle/>
        <a:p>
          <a:r>
            <a:rPr lang="en-US" dirty="0"/>
            <a:t>Drivers</a:t>
          </a:r>
          <a:endParaRPr lang="en-AU" dirty="0"/>
        </a:p>
      </dgm:t>
    </dgm:pt>
    <dgm:pt modelId="{EB761C23-1B4A-497C-8570-A8B556D55E4F}" type="sibTrans" cxnId="{6FDCF535-0638-43F1-BB47-1C08C332202E}">
      <dgm:prSet/>
      <dgm:spPr/>
      <dgm:t>
        <a:bodyPr/>
        <a:lstStyle/>
        <a:p>
          <a:endParaRPr lang="en-AU"/>
        </a:p>
      </dgm:t>
    </dgm:pt>
    <dgm:pt modelId="{BD4F49FE-2DF9-4603-B464-C728C180D136}" type="parTrans" cxnId="{6FDCF535-0638-43F1-BB47-1C08C332202E}">
      <dgm:prSet/>
      <dgm:spPr/>
      <dgm:t>
        <a:bodyPr/>
        <a:lstStyle/>
        <a:p>
          <a:endParaRPr lang="en-AU"/>
        </a:p>
      </dgm:t>
    </dgm:pt>
    <dgm:pt modelId="{EE23A044-324E-45F6-9A90-F68ED52DEFCC}">
      <dgm:prSet/>
      <dgm:spPr/>
      <dgm:t>
        <a:bodyPr/>
        <a:lstStyle/>
        <a:p>
          <a:r>
            <a:rPr lang="en-US" dirty="0"/>
            <a:t>Right seed</a:t>
          </a:r>
          <a:endParaRPr lang="en-AU" dirty="0"/>
        </a:p>
      </dgm:t>
    </dgm:pt>
    <dgm:pt modelId="{3A842C8A-8C73-4586-84B8-A0E1B9F70EF3}" type="parTrans" cxnId="{1A5EECBE-2F60-4EC9-921F-04B4D411CE18}">
      <dgm:prSet/>
      <dgm:spPr/>
      <dgm:t>
        <a:bodyPr/>
        <a:lstStyle/>
        <a:p>
          <a:endParaRPr lang="en-AU"/>
        </a:p>
      </dgm:t>
    </dgm:pt>
    <dgm:pt modelId="{006A66ED-9C4E-49EA-BB0D-8890EB654E88}" type="sibTrans" cxnId="{1A5EECBE-2F60-4EC9-921F-04B4D411CE18}">
      <dgm:prSet/>
      <dgm:spPr/>
      <dgm:t>
        <a:bodyPr/>
        <a:lstStyle/>
        <a:p>
          <a:endParaRPr lang="en-AU"/>
        </a:p>
      </dgm:t>
    </dgm:pt>
    <dgm:pt modelId="{26C90CA3-9E3C-45EA-B593-FD4327C59EE7}">
      <dgm:prSet/>
      <dgm:spPr/>
      <dgm:t>
        <a:bodyPr/>
        <a:lstStyle/>
        <a:p>
          <a:r>
            <a:rPr lang="en-US" dirty="0"/>
            <a:t>Right source</a:t>
          </a:r>
          <a:endParaRPr lang="en-AU" dirty="0"/>
        </a:p>
      </dgm:t>
    </dgm:pt>
    <dgm:pt modelId="{84507A27-BE3F-4ED3-9C5F-2D5C30ADB993}" type="parTrans" cxnId="{887F4489-5905-4EAC-88CE-978E71BB6487}">
      <dgm:prSet/>
      <dgm:spPr/>
      <dgm:t>
        <a:bodyPr/>
        <a:lstStyle/>
        <a:p>
          <a:endParaRPr lang="en-AU"/>
        </a:p>
      </dgm:t>
    </dgm:pt>
    <dgm:pt modelId="{68438762-D2FC-4D31-811C-FEAD9429249C}" type="sibTrans" cxnId="{887F4489-5905-4EAC-88CE-978E71BB6487}">
      <dgm:prSet/>
      <dgm:spPr/>
      <dgm:t>
        <a:bodyPr/>
        <a:lstStyle/>
        <a:p>
          <a:endParaRPr lang="en-AU"/>
        </a:p>
      </dgm:t>
    </dgm:pt>
    <dgm:pt modelId="{D9AD358F-1B5D-4768-97E2-3CF967AB71F0}" type="pres">
      <dgm:prSet presAssocID="{9F125716-31E1-4418-9885-160BFA8717F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E1C4D4E-8C0E-4320-A5FC-C860AADAD974}" type="pres">
      <dgm:prSet presAssocID="{9F125716-31E1-4418-9885-160BFA8717F8}" presName="dummyMaxCanvas" presStyleCnt="0"/>
      <dgm:spPr/>
    </dgm:pt>
    <dgm:pt modelId="{A00CEEB0-AEDF-4B89-9B90-F3B703783A1D}" type="pres">
      <dgm:prSet presAssocID="{9F125716-31E1-4418-9885-160BFA8717F8}" presName="parentComposite" presStyleCnt="0"/>
      <dgm:spPr/>
    </dgm:pt>
    <dgm:pt modelId="{C70ABD18-D586-493F-A528-96146DA236E7}" type="pres">
      <dgm:prSet presAssocID="{9F125716-31E1-4418-9885-160BFA8717F8}" presName="parent1" presStyleLbl="alignAccFollowNode1" presStyleIdx="0" presStyleCnt="4">
        <dgm:presLayoutVars>
          <dgm:chMax val="4"/>
        </dgm:presLayoutVars>
      </dgm:prSet>
      <dgm:spPr/>
    </dgm:pt>
    <dgm:pt modelId="{432DA931-DB30-4572-80A2-B9C2BE950034}" type="pres">
      <dgm:prSet presAssocID="{9F125716-31E1-4418-9885-160BFA8717F8}" presName="parent2" presStyleLbl="alignAccFollowNode1" presStyleIdx="1" presStyleCnt="4">
        <dgm:presLayoutVars>
          <dgm:chMax val="4"/>
        </dgm:presLayoutVars>
      </dgm:prSet>
      <dgm:spPr/>
    </dgm:pt>
    <dgm:pt modelId="{8DDD72AA-49D3-46A1-8EB5-B3CA285A7E12}" type="pres">
      <dgm:prSet presAssocID="{9F125716-31E1-4418-9885-160BFA8717F8}" presName="childrenComposite" presStyleCnt="0"/>
      <dgm:spPr/>
    </dgm:pt>
    <dgm:pt modelId="{24D3C8AE-5C4B-4953-A1A1-D25C95EDB7FE}" type="pres">
      <dgm:prSet presAssocID="{9F125716-31E1-4418-9885-160BFA8717F8}" presName="dummyMaxCanvas_ChildArea" presStyleCnt="0"/>
      <dgm:spPr/>
    </dgm:pt>
    <dgm:pt modelId="{305D6DD7-0258-4A9E-A761-EA33215DA9E1}" type="pres">
      <dgm:prSet presAssocID="{9F125716-31E1-4418-9885-160BFA8717F8}" presName="fulcrum" presStyleLbl="alignAccFollowNode1" presStyleIdx="2" presStyleCnt="4"/>
      <dgm:spPr/>
    </dgm:pt>
    <dgm:pt modelId="{B7A2BBDA-77CB-4650-8912-D5979B9527D1}" type="pres">
      <dgm:prSet presAssocID="{9F125716-31E1-4418-9885-160BFA8717F8}" presName="balance_33" presStyleLbl="alignAccFollowNode1" presStyleIdx="3" presStyleCnt="4">
        <dgm:presLayoutVars>
          <dgm:bulletEnabled val="1"/>
        </dgm:presLayoutVars>
      </dgm:prSet>
      <dgm:spPr/>
    </dgm:pt>
    <dgm:pt modelId="{A1E63FD5-C113-4516-A3F8-D1239653FC58}" type="pres">
      <dgm:prSet presAssocID="{9F125716-31E1-4418-9885-160BFA8717F8}" presName="right_33_1" presStyleLbl="node1" presStyleIdx="0" presStyleCnt="6">
        <dgm:presLayoutVars>
          <dgm:bulletEnabled val="1"/>
        </dgm:presLayoutVars>
      </dgm:prSet>
      <dgm:spPr/>
    </dgm:pt>
    <dgm:pt modelId="{736122D0-23F1-4EA2-AC55-17FD7760F767}" type="pres">
      <dgm:prSet presAssocID="{9F125716-31E1-4418-9885-160BFA8717F8}" presName="right_33_2" presStyleLbl="node1" presStyleIdx="1" presStyleCnt="6">
        <dgm:presLayoutVars>
          <dgm:bulletEnabled val="1"/>
        </dgm:presLayoutVars>
      </dgm:prSet>
      <dgm:spPr/>
    </dgm:pt>
    <dgm:pt modelId="{DE66CF6C-F540-4102-B0B3-5434E2D6D656}" type="pres">
      <dgm:prSet presAssocID="{9F125716-31E1-4418-9885-160BFA8717F8}" presName="right_33_3" presStyleLbl="node1" presStyleIdx="2" presStyleCnt="6">
        <dgm:presLayoutVars>
          <dgm:bulletEnabled val="1"/>
        </dgm:presLayoutVars>
      </dgm:prSet>
      <dgm:spPr/>
    </dgm:pt>
    <dgm:pt modelId="{375E69B1-1894-4915-85BF-AEF65856150E}" type="pres">
      <dgm:prSet presAssocID="{9F125716-31E1-4418-9885-160BFA8717F8}" presName="left_33_1" presStyleLbl="node1" presStyleIdx="3" presStyleCnt="6">
        <dgm:presLayoutVars>
          <dgm:bulletEnabled val="1"/>
        </dgm:presLayoutVars>
      </dgm:prSet>
      <dgm:spPr/>
    </dgm:pt>
    <dgm:pt modelId="{44A99DE6-3D48-4D33-A131-2F7DE4213BF7}" type="pres">
      <dgm:prSet presAssocID="{9F125716-31E1-4418-9885-160BFA8717F8}" presName="left_33_2" presStyleLbl="node1" presStyleIdx="4" presStyleCnt="6">
        <dgm:presLayoutVars>
          <dgm:bulletEnabled val="1"/>
        </dgm:presLayoutVars>
      </dgm:prSet>
      <dgm:spPr/>
    </dgm:pt>
    <dgm:pt modelId="{FC5C86D3-5434-41D2-8207-EA79047BABF5}" type="pres">
      <dgm:prSet presAssocID="{9F125716-31E1-4418-9885-160BFA8717F8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B0E2940C-F198-478C-A746-E288DD331D9D}" srcId="{9F125716-31E1-4418-9885-160BFA8717F8}" destId="{C615BFD9-AB4A-45DB-A098-739241F6033E}" srcOrd="1" destOrd="0" parTransId="{62607ABE-699F-4085-9B63-602863667363}" sibTransId="{55A7CE95-C30D-4060-B9AC-E870941E7D74}"/>
    <dgm:cxn modelId="{19011D2B-D7AA-4A67-B6C1-0A2F2DD8A20E}" srcId="{C615BFD9-AB4A-45DB-A098-739241F6033E}" destId="{79DED849-6F21-4AE2-90EA-89284DBD3F4D}" srcOrd="2" destOrd="0" parTransId="{18C3722F-6994-4E92-B626-FFD758529EC7}" sibTransId="{F3AE9B26-F4EF-456F-B8A7-0A949618949A}"/>
    <dgm:cxn modelId="{6FDCF535-0638-43F1-BB47-1C08C332202E}" srcId="{9F125716-31E1-4418-9885-160BFA8717F8}" destId="{70067A41-F974-4B44-927F-EC7D5E637F4A}" srcOrd="0" destOrd="0" parTransId="{BD4F49FE-2DF9-4603-B464-C728C180D136}" sibTransId="{EB761C23-1B4A-497C-8570-A8B556D55E4F}"/>
    <dgm:cxn modelId="{ADFA863E-626F-4B95-A888-32AE114ACF0E}" type="presOf" srcId="{C615BFD9-AB4A-45DB-A098-739241F6033E}" destId="{432DA931-DB30-4572-80A2-B9C2BE950034}" srcOrd="0" destOrd="0" presId="urn:microsoft.com/office/officeart/2005/8/layout/balance1"/>
    <dgm:cxn modelId="{27BC655C-DB8E-4312-936A-FB175ED8A95B}" type="presOf" srcId="{79DED849-6F21-4AE2-90EA-89284DBD3F4D}" destId="{DE66CF6C-F540-4102-B0B3-5434E2D6D656}" srcOrd="0" destOrd="0" presId="urn:microsoft.com/office/officeart/2005/8/layout/balance1"/>
    <dgm:cxn modelId="{B429D070-EE9A-46FC-9569-64FA0FBA7396}" srcId="{C615BFD9-AB4A-45DB-A098-739241F6033E}" destId="{F16BEF63-1EA4-457F-A07D-FB175A051D16}" srcOrd="1" destOrd="0" parTransId="{C8E3D230-FE14-432B-8ABA-3D9C15631E65}" sibTransId="{94DAC245-63B4-4A7C-AC52-6E711365A65F}"/>
    <dgm:cxn modelId="{A82C6C71-298B-47A6-860C-8F02486B97B0}" type="presOf" srcId="{F16BEF63-1EA4-457F-A07D-FB175A051D16}" destId="{736122D0-23F1-4EA2-AC55-17FD7760F767}" srcOrd="0" destOrd="0" presId="urn:microsoft.com/office/officeart/2005/8/layout/balance1"/>
    <dgm:cxn modelId="{00854457-DFA2-471D-A8A1-A321FBA5C754}" type="presOf" srcId="{9F125716-31E1-4418-9885-160BFA8717F8}" destId="{D9AD358F-1B5D-4768-97E2-3CF967AB71F0}" srcOrd="0" destOrd="0" presId="urn:microsoft.com/office/officeart/2005/8/layout/balance1"/>
    <dgm:cxn modelId="{89AF355A-B83A-4B96-AB3A-F0596E3D3F12}" type="presOf" srcId="{5B963346-4844-4605-A461-5BA86561631C}" destId="{FC5C86D3-5434-41D2-8207-EA79047BABF5}" srcOrd="0" destOrd="0" presId="urn:microsoft.com/office/officeart/2005/8/layout/balance1"/>
    <dgm:cxn modelId="{887F4489-5905-4EAC-88CE-978E71BB6487}" srcId="{70067A41-F974-4B44-927F-EC7D5E637F4A}" destId="{26C90CA3-9E3C-45EA-B593-FD4327C59EE7}" srcOrd="0" destOrd="0" parTransId="{84507A27-BE3F-4ED3-9C5F-2D5C30ADB993}" sibTransId="{68438762-D2FC-4D31-811C-FEAD9429249C}"/>
    <dgm:cxn modelId="{04FC1098-E719-4101-A046-FF64EFD8CF33}" type="presOf" srcId="{70067A41-F974-4B44-927F-EC7D5E637F4A}" destId="{C70ABD18-D586-493F-A528-96146DA236E7}" srcOrd="0" destOrd="0" presId="urn:microsoft.com/office/officeart/2005/8/layout/balance1"/>
    <dgm:cxn modelId="{1A5EECBE-2F60-4EC9-921F-04B4D411CE18}" srcId="{70067A41-F974-4B44-927F-EC7D5E637F4A}" destId="{EE23A044-324E-45F6-9A90-F68ED52DEFCC}" srcOrd="1" destOrd="0" parTransId="{3A842C8A-8C73-4586-84B8-A0E1B9F70EF3}" sibTransId="{006A66ED-9C4E-49EA-BB0D-8890EB654E88}"/>
    <dgm:cxn modelId="{347F9CBF-E427-403A-8649-9DF24635A66A}" srcId="{C615BFD9-AB4A-45DB-A098-739241F6033E}" destId="{5F2075D2-9C77-4217-8520-1CECCD54A933}" srcOrd="0" destOrd="0" parTransId="{A2E85EC7-1AB3-45D9-BDC2-03263C6E9A73}" sibTransId="{2DBA7C1A-D290-4441-9A80-98E371BFB2D9}"/>
    <dgm:cxn modelId="{526893C0-C339-4CB0-A1FC-BF0144E0404F}" srcId="{70067A41-F974-4B44-927F-EC7D5E637F4A}" destId="{5B963346-4844-4605-A461-5BA86561631C}" srcOrd="2" destOrd="0" parTransId="{3B7CEF02-87CF-4431-A7C9-41067A47B1DF}" sibTransId="{279C9396-6535-4314-8711-A3B06281285B}"/>
    <dgm:cxn modelId="{66ECF5D1-BCAB-42C7-8D0A-6BB374D1D5EB}" type="presOf" srcId="{5F2075D2-9C77-4217-8520-1CECCD54A933}" destId="{A1E63FD5-C113-4516-A3F8-D1239653FC58}" srcOrd="0" destOrd="0" presId="urn:microsoft.com/office/officeart/2005/8/layout/balance1"/>
    <dgm:cxn modelId="{93521DFA-1FF6-4004-9011-B9CA8BB54CEF}" type="presOf" srcId="{EE23A044-324E-45F6-9A90-F68ED52DEFCC}" destId="{44A99DE6-3D48-4D33-A131-2F7DE4213BF7}" srcOrd="0" destOrd="0" presId="urn:microsoft.com/office/officeart/2005/8/layout/balance1"/>
    <dgm:cxn modelId="{5FE812FF-638D-44D8-847B-21F9ECEC6388}" type="presOf" srcId="{26C90CA3-9E3C-45EA-B593-FD4327C59EE7}" destId="{375E69B1-1894-4915-85BF-AEF65856150E}" srcOrd="0" destOrd="0" presId="urn:microsoft.com/office/officeart/2005/8/layout/balance1"/>
    <dgm:cxn modelId="{055AFB8A-A3B1-46F5-9C8E-80CD61D921DF}" type="presParOf" srcId="{D9AD358F-1B5D-4768-97E2-3CF967AB71F0}" destId="{4E1C4D4E-8C0E-4320-A5FC-C860AADAD974}" srcOrd="0" destOrd="0" presId="urn:microsoft.com/office/officeart/2005/8/layout/balance1"/>
    <dgm:cxn modelId="{50A3627A-5B4A-4052-B356-DE01255DF08B}" type="presParOf" srcId="{D9AD358F-1B5D-4768-97E2-3CF967AB71F0}" destId="{A00CEEB0-AEDF-4B89-9B90-F3B703783A1D}" srcOrd="1" destOrd="0" presId="urn:microsoft.com/office/officeart/2005/8/layout/balance1"/>
    <dgm:cxn modelId="{32646F00-4B2C-4EB4-81BC-82F02E7C8FDC}" type="presParOf" srcId="{A00CEEB0-AEDF-4B89-9B90-F3B703783A1D}" destId="{C70ABD18-D586-493F-A528-96146DA236E7}" srcOrd="0" destOrd="0" presId="urn:microsoft.com/office/officeart/2005/8/layout/balance1"/>
    <dgm:cxn modelId="{58D9039C-9BE5-4D3F-86BE-2FC0CA047186}" type="presParOf" srcId="{A00CEEB0-AEDF-4B89-9B90-F3B703783A1D}" destId="{432DA931-DB30-4572-80A2-B9C2BE950034}" srcOrd="1" destOrd="0" presId="urn:microsoft.com/office/officeart/2005/8/layout/balance1"/>
    <dgm:cxn modelId="{ABE9DD5C-7C12-4FD5-86CE-E8A213FF9CA3}" type="presParOf" srcId="{D9AD358F-1B5D-4768-97E2-3CF967AB71F0}" destId="{8DDD72AA-49D3-46A1-8EB5-B3CA285A7E12}" srcOrd="2" destOrd="0" presId="urn:microsoft.com/office/officeart/2005/8/layout/balance1"/>
    <dgm:cxn modelId="{72A6B430-609C-45D1-AD6A-8B6B07540963}" type="presParOf" srcId="{8DDD72AA-49D3-46A1-8EB5-B3CA285A7E12}" destId="{24D3C8AE-5C4B-4953-A1A1-D25C95EDB7FE}" srcOrd="0" destOrd="0" presId="urn:microsoft.com/office/officeart/2005/8/layout/balance1"/>
    <dgm:cxn modelId="{D75304E8-CF5B-4688-B1BA-A8A467D7C0FD}" type="presParOf" srcId="{8DDD72AA-49D3-46A1-8EB5-B3CA285A7E12}" destId="{305D6DD7-0258-4A9E-A761-EA33215DA9E1}" srcOrd="1" destOrd="0" presId="urn:microsoft.com/office/officeart/2005/8/layout/balance1"/>
    <dgm:cxn modelId="{E97FB777-7C6A-4099-A45C-E9A24BED1D1B}" type="presParOf" srcId="{8DDD72AA-49D3-46A1-8EB5-B3CA285A7E12}" destId="{B7A2BBDA-77CB-4650-8912-D5979B9527D1}" srcOrd="2" destOrd="0" presId="urn:microsoft.com/office/officeart/2005/8/layout/balance1"/>
    <dgm:cxn modelId="{5465DA4D-A44F-4370-AEB5-4FC449EF9FFB}" type="presParOf" srcId="{8DDD72AA-49D3-46A1-8EB5-B3CA285A7E12}" destId="{A1E63FD5-C113-4516-A3F8-D1239653FC58}" srcOrd="3" destOrd="0" presId="urn:microsoft.com/office/officeart/2005/8/layout/balance1"/>
    <dgm:cxn modelId="{7A83AB63-0644-4383-B5DE-48F206AE692A}" type="presParOf" srcId="{8DDD72AA-49D3-46A1-8EB5-B3CA285A7E12}" destId="{736122D0-23F1-4EA2-AC55-17FD7760F767}" srcOrd="4" destOrd="0" presId="urn:microsoft.com/office/officeart/2005/8/layout/balance1"/>
    <dgm:cxn modelId="{7A409E21-D0EE-420B-A262-7E1380D1DD71}" type="presParOf" srcId="{8DDD72AA-49D3-46A1-8EB5-B3CA285A7E12}" destId="{DE66CF6C-F540-4102-B0B3-5434E2D6D656}" srcOrd="5" destOrd="0" presId="urn:microsoft.com/office/officeart/2005/8/layout/balance1"/>
    <dgm:cxn modelId="{869FF51A-0E6F-4120-BBB8-EAB4E6D83553}" type="presParOf" srcId="{8DDD72AA-49D3-46A1-8EB5-B3CA285A7E12}" destId="{375E69B1-1894-4915-85BF-AEF65856150E}" srcOrd="6" destOrd="0" presId="urn:microsoft.com/office/officeart/2005/8/layout/balance1"/>
    <dgm:cxn modelId="{899DFE02-57E8-442A-889A-32B68F7B61E5}" type="presParOf" srcId="{8DDD72AA-49D3-46A1-8EB5-B3CA285A7E12}" destId="{44A99DE6-3D48-4D33-A131-2F7DE4213BF7}" srcOrd="7" destOrd="0" presId="urn:microsoft.com/office/officeart/2005/8/layout/balance1"/>
    <dgm:cxn modelId="{1BA0A28C-27E5-4876-B432-43A46961B0D0}" type="presParOf" srcId="{8DDD72AA-49D3-46A1-8EB5-B3CA285A7E12}" destId="{FC5C86D3-5434-41D2-8207-EA79047BABF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>
        <a:solidFill>
          <a:schemeClr val="accent1"/>
        </a:solidFill>
      </dgm:spPr>
      <dgm:t>
        <a:bodyPr/>
        <a:lstStyle/>
        <a:p>
          <a:r>
            <a:rPr lang="en-AU"/>
            <a:t>Oversight Committee</a:t>
          </a:r>
          <a:endParaRPr lang="en-AU" dirty="0"/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/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/>
            <a:t>Mission objectives</a:t>
          </a:r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1C0A7-F3AD-43DA-95D5-75029420BC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D88E71-2B4D-489E-ABAA-2D330BC5EAAB}">
      <dgm:prSet phldrT="[Text]"/>
      <dgm:spPr/>
      <dgm:t>
        <a:bodyPr/>
        <a:lstStyle/>
        <a:p>
          <a:r>
            <a:rPr lang="en-US" dirty="0"/>
            <a:t>THIS MEETING IS BEING RECORDED</a:t>
          </a:r>
          <a:endParaRPr lang="en-AU" dirty="0"/>
        </a:p>
      </dgm:t>
    </dgm:pt>
    <dgm:pt modelId="{6850F299-F124-4A68-8B4F-A176874CBC5D}" type="parTrans" cxnId="{67103C29-D39C-431F-B326-2268B169EDA2}">
      <dgm:prSet/>
      <dgm:spPr/>
      <dgm:t>
        <a:bodyPr/>
        <a:lstStyle/>
        <a:p>
          <a:endParaRPr lang="en-AU"/>
        </a:p>
      </dgm:t>
    </dgm:pt>
    <dgm:pt modelId="{5C9B98F8-AE77-4326-BB17-430AAF06283C}" type="sibTrans" cxnId="{67103C29-D39C-431F-B326-2268B169EDA2}">
      <dgm:prSet/>
      <dgm:spPr/>
      <dgm:t>
        <a:bodyPr/>
        <a:lstStyle/>
        <a:p>
          <a:endParaRPr lang="en-AU"/>
        </a:p>
      </dgm:t>
    </dgm:pt>
    <dgm:pt modelId="{BA68B03C-A520-4A2A-A567-BD8EBB95A696}" type="pres">
      <dgm:prSet presAssocID="{45F1C0A7-F3AD-43DA-95D5-75029420BCCE}" presName="diagram" presStyleCnt="0">
        <dgm:presLayoutVars>
          <dgm:dir/>
          <dgm:resizeHandles val="exact"/>
        </dgm:presLayoutVars>
      </dgm:prSet>
      <dgm:spPr/>
    </dgm:pt>
    <dgm:pt modelId="{0A8CC569-464E-4195-921A-6C915F3C3427}" type="pres">
      <dgm:prSet presAssocID="{59D88E71-2B4D-489E-ABAA-2D330BC5EAAB}" presName="node" presStyleLbl="node1" presStyleIdx="0" presStyleCnt="1" custScaleY="139961">
        <dgm:presLayoutVars>
          <dgm:bulletEnabled val="1"/>
        </dgm:presLayoutVars>
      </dgm:prSet>
      <dgm:spPr/>
    </dgm:pt>
  </dgm:ptLst>
  <dgm:cxnLst>
    <dgm:cxn modelId="{67103C29-D39C-431F-B326-2268B169EDA2}" srcId="{45F1C0A7-F3AD-43DA-95D5-75029420BCCE}" destId="{59D88E71-2B4D-489E-ABAA-2D330BC5EAAB}" srcOrd="0" destOrd="0" parTransId="{6850F299-F124-4A68-8B4F-A176874CBC5D}" sibTransId="{5C9B98F8-AE77-4326-BB17-430AAF06283C}"/>
    <dgm:cxn modelId="{53197E2C-30E2-45DE-9195-0C138DED3082}" type="presOf" srcId="{59D88E71-2B4D-489E-ABAA-2D330BC5EAAB}" destId="{0A8CC569-464E-4195-921A-6C915F3C3427}" srcOrd="0" destOrd="0" presId="urn:microsoft.com/office/officeart/2005/8/layout/default"/>
    <dgm:cxn modelId="{D58DC445-3BD4-4360-99A6-9B1B0C5CAF41}" type="presOf" srcId="{45F1C0A7-F3AD-43DA-95D5-75029420BCCE}" destId="{BA68B03C-A520-4A2A-A567-BD8EBB95A696}" srcOrd="0" destOrd="0" presId="urn:microsoft.com/office/officeart/2005/8/layout/default"/>
    <dgm:cxn modelId="{F043CA78-62D3-4C1A-BD9C-61DD4D094378}" type="presParOf" srcId="{BA68B03C-A520-4A2A-A567-BD8EBB95A696}" destId="{0A8CC569-464E-4195-921A-6C915F3C34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EA731-F792-4F17-8C07-878BC4504D51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1849042B-D8DA-4EF4-849B-19665F2EEF49}">
      <dgm:prSet phldrT="[Text]"/>
      <dgm:spPr>
        <a:noFill/>
        <a:ln>
          <a:noFill/>
        </a:ln>
      </dgm:spPr>
      <dgm:t>
        <a:bodyPr/>
        <a:lstStyle/>
        <a:p>
          <a:endParaRPr lang="en-AU" dirty="0"/>
        </a:p>
      </dgm:t>
    </dgm:pt>
    <dgm:pt modelId="{1A16084B-9721-414A-8572-F6D4835C0DD9}" type="parTrans" cxnId="{C5DF4829-85E6-43AD-9621-CA08451E6DC3}">
      <dgm:prSet/>
      <dgm:spPr/>
      <dgm:t>
        <a:bodyPr/>
        <a:lstStyle/>
        <a:p>
          <a:endParaRPr lang="en-AU"/>
        </a:p>
      </dgm:t>
    </dgm:pt>
    <dgm:pt modelId="{A1C989A7-729B-427A-ADB6-8D583F68A954}" type="sibTrans" cxnId="{C5DF4829-85E6-43AD-9621-CA08451E6DC3}">
      <dgm:prSet/>
      <dgm:spPr/>
      <dgm:t>
        <a:bodyPr/>
        <a:lstStyle/>
        <a:p>
          <a:endParaRPr lang="en-AU"/>
        </a:p>
      </dgm:t>
    </dgm:pt>
    <dgm:pt modelId="{152D9043-8253-4ED1-A1D6-B539D682311A}">
      <dgm:prSet phldrT="[Text]"/>
      <dgm:spPr>
        <a:ln>
          <a:noFill/>
        </a:ln>
      </dgm:spPr>
      <dgm:t>
        <a:bodyPr/>
        <a:lstStyle/>
        <a:p>
          <a:pPr>
            <a:buNone/>
          </a:pPr>
          <a:r>
            <a:rPr lang="en-US" b="1" dirty="0"/>
            <a:t>Your say on the strategy’s</a:t>
          </a:r>
          <a:endParaRPr lang="en-AU" b="1" dirty="0"/>
        </a:p>
      </dgm:t>
    </dgm:pt>
    <dgm:pt modelId="{8121E3C3-E428-4FF7-AAF6-0E83788155C0}" type="parTrans" cxnId="{DB1E89DE-BDA3-4601-AFA2-736145AB0F2C}">
      <dgm:prSet/>
      <dgm:spPr/>
      <dgm:t>
        <a:bodyPr/>
        <a:lstStyle/>
        <a:p>
          <a:endParaRPr lang="en-AU"/>
        </a:p>
      </dgm:t>
    </dgm:pt>
    <dgm:pt modelId="{C3ADD1E0-BC14-481E-A3F8-CE67615CB116}" type="sibTrans" cxnId="{DB1E89DE-BDA3-4601-AFA2-736145AB0F2C}">
      <dgm:prSet/>
      <dgm:spPr/>
      <dgm:t>
        <a:bodyPr/>
        <a:lstStyle/>
        <a:p>
          <a:endParaRPr lang="en-AU"/>
        </a:p>
      </dgm:t>
    </dgm:pt>
    <dgm:pt modelId="{3FDADFE7-1533-4D50-8A98-99CA22081155}">
      <dgm:prSet/>
      <dgm:spPr/>
      <dgm:t>
        <a:bodyPr/>
        <a:lstStyle/>
        <a:p>
          <a:r>
            <a:rPr lang="en-US" dirty="0"/>
            <a:t>1</a:t>
          </a:r>
          <a:endParaRPr lang="en-AU" dirty="0"/>
        </a:p>
      </dgm:t>
    </dgm:pt>
    <dgm:pt modelId="{9AAC6D93-2F1F-4FF6-90BC-B978466C3259}" type="parTrans" cxnId="{8AF4450A-DD04-454A-98E4-E6ADA0B4033E}">
      <dgm:prSet/>
      <dgm:spPr/>
      <dgm:t>
        <a:bodyPr/>
        <a:lstStyle/>
        <a:p>
          <a:endParaRPr lang="en-AU"/>
        </a:p>
      </dgm:t>
    </dgm:pt>
    <dgm:pt modelId="{25DDEFEB-D561-498D-A2CB-8D832A28BE3D}" type="sibTrans" cxnId="{8AF4450A-DD04-454A-98E4-E6ADA0B4033E}">
      <dgm:prSet/>
      <dgm:spPr/>
      <dgm:t>
        <a:bodyPr/>
        <a:lstStyle/>
        <a:p>
          <a:endParaRPr lang="en-AU"/>
        </a:p>
      </dgm:t>
    </dgm:pt>
    <dgm:pt modelId="{511D97C2-AADC-42F4-B742-8DFCE77ABD05}">
      <dgm:prSet/>
      <dgm:spPr/>
      <dgm:t>
        <a:bodyPr/>
        <a:lstStyle/>
        <a:p>
          <a:r>
            <a:rPr lang="en-US" dirty="0"/>
            <a:t>2</a:t>
          </a:r>
          <a:endParaRPr lang="en-AU" dirty="0"/>
        </a:p>
      </dgm:t>
    </dgm:pt>
    <dgm:pt modelId="{9427E109-12DC-455B-ACAB-BA2D69DAA434}" type="parTrans" cxnId="{FF5C4A21-614F-48F6-A34F-17F0B6C91BCE}">
      <dgm:prSet/>
      <dgm:spPr/>
      <dgm:t>
        <a:bodyPr/>
        <a:lstStyle/>
        <a:p>
          <a:endParaRPr lang="en-AU"/>
        </a:p>
      </dgm:t>
    </dgm:pt>
    <dgm:pt modelId="{08EA9FA5-5C28-4A61-B280-1D993A552A39}" type="sibTrans" cxnId="{FF5C4A21-614F-48F6-A34F-17F0B6C91BCE}">
      <dgm:prSet/>
      <dgm:spPr/>
      <dgm:t>
        <a:bodyPr/>
        <a:lstStyle/>
        <a:p>
          <a:endParaRPr lang="en-AU"/>
        </a:p>
      </dgm:t>
    </dgm:pt>
    <dgm:pt modelId="{375FA5BC-8EAF-4CF7-96C8-5ADCF4B25DC6}">
      <dgm:prSet/>
      <dgm:spPr/>
      <dgm:t>
        <a:bodyPr/>
        <a:lstStyle/>
        <a:p>
          <a:r>
            <a:rPr lang="en-US" dirty="0"/>
            <a:t>3</a:t>
          </a:r>
          <a:endParaRPr lang="en-AU" dirty="0"/>
        </a:p>
      </dgm:t>
    </dgm:pt>
    <dgm:pt modelId="{68E73DB8-278E-4095-8E65-FDA7862E8BF2}" type="parTrans" cxnId="{3CB84767-01E5-4EEF-A0A2-2CA1EFBE8DCF}">
      <dgm:prSet/>
      <dgm:spPr/>
      <dgm:t>
        <a:bodyPr/>
        <a:lstStyle/>
        <a:p>
          <a:endParaRPr lang="en-AU"/>
        </a:p>
      </dgm:t>
    </dgm:pt>
    <dgm:pt modelId="{075F9D9D-1637-4F0C-BCAE-22C1AA2D88EA}" type="sibTrans" cxnId="{3CB84767-01E5-4EEF-A0A2-2CA1EFBE8DCF}">
      <dgm:prSet/>
      <dgm:spPr/>
      <dgm:t>
        <a:bodyPr/>
        <a:lstStyle/>
        <a:p>
          <a:endParaRPr lang="en-AU"/>
        </a:p>
      </dgm:t>
    </dgm:pt>
    <dgm:pt modelId="{0FDE2981-F98A-46AA-BBEF-3C1F44FB624B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B89CD9C2-524B-410E-AFF2-8023EDAEF338}" type="parTrans" cxnId="{E4C4D06A-66AC-410C-8DAE-B6221A599BB4}">
      <dgm:prSet/>
      <dgm:spPr/>
      <dgm:t>
        <a:bodyPr/>
        <a:lstStyle/>
        <a:p>
          <a:endParaRPr lang="en-AU"/>
        </a:p>
      </dgm:t>
    </dgm:pt>
    <dgm:pt modelId="{D4938CD2-87A6-43C7-93A3-D27C24C4A99A}" type="sibTrans" cxnId="{E4C4D06A-66AC-410C-8DAE-B6221A599BB4}">
      <dgm:prSet/>
      <dgm:spPr/>
      <dgm:t>
        <a:bodyPr/>
        <a:lstStyle/>
        <a:p>
          <a:endParaRPr lang="en-AU"/>
        </a:p>
      </dgm:t>
    </dgm:pt>
    <dgm:pt modelId="{1B404C04-E2A5-4271-8A1F-9E532E02C883}">
      <dgm:prSet/>
      <dgm:spPr/>
      <dgm:t>
        <a:bodyPr/>
        <a:lstStyle/>
        <a:p>
          <a:r>
            <a:rPr lang="en-US" dirty="0"/>
            <a:t>Opportunities/challenges</a:t>
          </a:r>
          <a:endParaRPr lang="en-AU" dirty="0"/>
        </a:p>
      </dgm:t>
    </dgm:pt>
    <dgm:pt modelId="{58DE818D-2195-4752-AE53-643E67170AAE}" type="parTrans" cxnId="{4E800F57-AF22-4306-B76C-7B222946C3D0}">
      <dgm:prSet/>
      <dgm:spPr/>
      <dgm:t>
        <a:bodyPr/>
        <a:lstStyle/>
        <a:p>
          <a:endParaRPr lang="en-AU"/>
        </a:p>
      </dgm:t>
    </dgm:pt>
    <dgm:pt modelId="{315F0C34-7185-47BA-8EA4-E9855B74DC4A}" type="sibTrans" cxnId="{4E800F57-AF22-4306-B76C-7B222946C3D0}">
      <dgm:prSet/>
      <dgm:spPr/>
      <dgm:t>
        <a:bodyPr/>
        <a:lstStyle/>
        <a:p>
          <a:endParaRPr lang="en-AU"/>
        </a:p>
      </dgm:t>
    </dgm:pt>
    <dgm:pt modelId="{5C53F355-AB15-423E-93AD-BAD7C3231BA9}">
      <dgm:prSet/>
      <dgm:spPr/>
      <dgm:t>
        <a:bodyPr/>
        <a:lstStyle/>
        <a:p>
          <a:r>
            <a:rPr lang="en-US" dirty="0"/>
            <a:t>Purpose</a:t>
          </a:r>
          <a:endParaRPr lang="en-AU" dirty="0"/>
        </a:p>
      </dgm:t>
    </dgm:pt>
    <dgm:pt modelId="{DA1B80AE-C2DC-4BAF-A978-DD5255945518}" type="parTrans" cxnId="{6B0C36EB-1D89-4B45-832C-217BF4C11B6B}">
      <dgm:prSet/>
      <dgm:spPr/>
      <dgm:t>
        <a:bodyPr/>
        <a:lstStyle/>
        <a:p>
          <a:endParaRPr lang="en-AU"/>
        </a:p>
      </dgm:t>
    </dgm:pt>
    <dgm:pt modelId="{CE68C845-1354-4C8E-8043-F6C61AF9C091}" type="sibTrans" cxnId="{6B0C36EB-1D89-4B45-832C-217BF4C11B6B}">
      <dgm:prSet/>
      <dgm:spPr/>
      <dgm:t>
        <a:bodyPr/>
        <a:lstStyle/>
        <a:p>
          <a:endParaRPr lang="en-AU"/>
        </a:p>
      </dgm:t>
    </dgm:pt>
    <dgm:pt modelId="{DA4C218F-1671-4085-A692-105DEC437DE8}" type="pres">
      <dgm:prSet presAssocID="{25BEA731-F792-4F17-8C07-878BC4504D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8B41619-E8E2-43BA-9C3A-E25CCDF18D5E}" type="pres">
      <dgm:prSet presAssocID="{1849042B-D8DA-4EF4-849B-19665F2EEF49}" presName="composite" presStyleCnt="0"/>
      <dgm:spPr/>
    </dgm:pt>
    <dgm:pt modelId="{AC0875C9-A4F6-4002-B14D-69D5410A517A}" type="pres">
      <dgm:prSet presAssocID="{1849042B-D8DA-4EF4-849B-19665F2EEF49}" presName="FirstChild" presStyleLbl="revTx" presStyleIdx="0" presStyleCnt="4" custScaleX="135135" custLinFactNeighborX="-9068">
        <dgm:presLayoutVars>
          <dgm:chMax val="0"/>
          <dgm:chPref val="0"/>
          <dgm:bulletEnabled val="1"/>
        </dgm:presLayoutVars>
      </dgm:prSet>
      <dgm:spPr/>
    </dgm:pt>
    <dgm:pt modelId="{E52AA5E2-CB79-4382-A0B0-C6D1D1CF7E44}" type="pres">
      <dgm:prSet presAssocID="{1849042B-D8DA-4EF4-849B-19665F2EEF4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B987E2D7-838C-4B9A-BF55-D21E6E60C777}" type="pres">
      <dgm:prSet presAssocID="{1849042B-D8DA-4EF4-849B-19665F2EEF49}" presName="Accent" presStyleLbl="parChTrans1D1" presStyleIdx="0" presStyleCnt="4"/>
      <dgm:spPr/>
    </dgm:pt>
    <dgm:pt modelId="{1BD615C4-D95A-488B-9BD6-A02928D2C578}" type="pres">
      <dgm:prSet presAssocID="{A1C989A7-729B-427A-ADB6-8D583F68A954}" presName="sibTrans" presStyleCnt="0"/>
      <dgm:spPr/>
    </dgm:pt>
    <dgm:pt modelId="{794FBA4C-4795-4DB3-A495-6E9FA4E519CF}" type="pres">
      <dgm:prSet presAssocID="{3FDADFE7-1533-4D50-8A98-99CA22081155}" presName="composite" presStyleCnt="0"/>
      <dgm:spPr/>
    </dgm:pt>
    <dgm:pt modelId="{5BDD0B5F-C0A9-41D0-9889-47BFF0A3E76E}" type="pres">
      <dgm:prSet presAssocID="{3FDADFE7-1533-4D50-8A98-99CA22081155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4415B14-F8BF-4F5B-8A97-3017165FC2D7}" type="pres">
      <dgm:prSet presAssocID="{3FDADFE7-1533-4D50-8A98-99CA22081155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4B3B422D-5310-47A5-B7A9-C0805365E5F4}" type="pres">
      <dgm:prSet presAssocID="{3FDADFE7-1533-4D50-8A98-99CA22081155}" presName="Accent" presStyleLbl="parChTrans1D1" presStyleIdx="1" presStyleCnt="4"/>
      <dgm:spPr/>
    </dgm:pt>
    <dgm:pt modelId="{E921BFE8-BF6C-491D-8843-687CDC50F6A0}" type="pres">
      <dgm:prSet presAssocID="{25DDEFEB-D561-498D-A2CB-8D832A28BE3D}" presName="sibTrans" presStyleCnt="0"/>
      <dgm:spPr/>
    </dgm:pt>
    <dgm:pt modelId="{BD28A7AE-FA9E-4FD2-A699-CC6C4B5B84D6}" type="pres">
      <dgm:prSet presAssocID="{511D97C2-AADC-42F4-B742-8DFCE77ABD05}" presName="composite" presStyleCnt="0"/>
      <dgm:spPr/>
    </dgm:pt>
    <dgm:pt modelId="{1A5E5EA3-6C42-402E-B23F-572470CAD986}" type="pres">
      <dgm:prSet presAssocID="{511D97C2-AADC-42F4-B742-8DFCE77ABD0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45306B-2902-4884-8D26-5EE9F646CDEF}" type="pres">
      <dgm:prSet presAssocID="{511D97C2-AADC-42F4-B742-8DFCE77ABD05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B0AC4AE3-175B-448B-AF02-7E16169E85B8}" type="pres">
      <dgm:prSet presAssocID="{511D97C2-AADC-42F4-B742-8DFCE77ABD05}" presName="Accent" presStyleLbl="parChTrans1D1" presStyleIdx="2" presStyleCnt="4"/>
      <dgm:spPr/>
    </dgm:pt>
    <dgm:pt modelId="{AA3236B8-1D41-45D1-862B-7AC2FE29C21D}" type="pres">
      <dgm:prSet presAssocID="{08EA9FA5-5C28-4A61-B280-1D993A552A39}" presName="sibTrans" presStyleCnt="0"/>
      <dgm:spPr/>
    </dgm:pt>
    <dgm:pt modelId="{7CD1F09D-AE8B-4A50-B72F-9B4EE7741D38}" type="pres">
      <dgm:prSet presAssocID="{375FA5BC-8EAF-4CF7-96C8-5ADCF4B25DC6}" presName="composite" presStyleCnt="0"/>
      <dgm:spPr/>
    </dgm:pt>
    <dgm:pt modelId="{EC9BA5C7-1994-405F-8E3A-5579C70DC5A0}" type="pres">
      <dgm:prSet presAssocID="{375FA5BC-8EAF-4CF7-96C8-5ADCF4B25DC6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746EF8D-7356-467D-AB8B-02B865FD9C16}" type="pres">
      <dgm:prSet presAssocID="{375FA5BC-8EAF-4CF7-96C8-5ADCF4B25DC6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8D65384C-BAB9-4939-B4F2-F39866F2304B}" type="pres">
      <dgm:prSet presAssocID="{375FA5BC-8EAF-4CF7-96C8-5ADCF4B25DC6}" presName="Accent" presStyleLbl="parChTrans1D1" presStyleIdx="3" presStyleCnt="4"/>
      <dgm:spPr/>
    </dgm:pt>
  </dgm:ptLst>
  <dgm:cxnLst>
    <dgm:cxn modelId="{8AF4450A-DD04-454A-98E4-E6ADA0B4033E}" srcId="{25BEA731-F792-4F17-8C07-878BC4504D51}" destId="{3FDADFE7-1533-4D50-8A98-99CA22081155}" srcOrd="1" destOrd="0" parTransId="{9AAC6D93-2F1F-4FF6-90BC-B978466C3259}" sibTransId="{25DDEFEB-D561-498D-A2CB-8D832A28BE3D}"/>
    <dgm:cxn modelId="{FF5C4A21-614F-48F6-A34F-17F0B6C91BCE}" srcId="{25BEA731-F792-4F17-8C07-878BC4504D51}" destId="{511D97C2-AADC-42F4-B742-8DFCE77ABD05}" srcOrd="2" destOrd="0" parTransId="{9427E109-12DC-455B-ACAB-BA2D69DAA434}" sibTransId="{08EA9FA5-5C28-4A61-B280-1D993A552A39}"/>
    <dgm:cxn modelId="{C5DF4829-85E6-43AD-9621-CA08451E6DC3}" srcId="{25BEA731-F792-4F17-8C07-878BC4504D51}" destId="{1849042B-D8DA-4EF4-849B-19665F2EEF49}" srcOrd="0" destOrd="0" parTransId="{1A16084B-9721-414A-8572-F6D4835C0DD9}" sibTransId="{A1C989A7-729B-427A-ADB6-8D583F68A954}"/>
    <dgm:cxn modelId="{674B6741-997D-4631-AECF-17591D3779EA}" type="presOf" srcId="{5C53F355-AB15-423E-93AD-BAD7C3231BA9}" destId="{5BDD0B5F-C0A9-41D0-9889-47BFF0A3E76E}" srcOrd="0" destOrd="0" presId="urn:microsoft.com/office/officeart/2011/layout/TabList"/>
    <dgm:cxn modelId="{3CB84767-01E5-4EEF-A0A2-2CA1EFBE8DCF}" srcId="{25BEA731-F792-4F17-8C07-878BC4504D51}" destId="{375FA5BC-8EAF-4CF7-96C8-5ADCF4B25DC6}" srcOrd="3" destOrd="0" parTransId="{68E73DB8-278E-4095-8E65-FDA7862E8BF2}" sibTransId="{075F9D9D-1637-4F0C-BCAE-22C1AA2D88EA}"/>
    <dgm:cxn modelId="{E4C4D06A-66AC-410C-8DAE-B6221A599BB4}" srcId="{375FA5BC-8EAF-4CF7-96C8-5ADCF4B25DC6}" destId="{0FDE2981-F98A-46AA-BBEF-3C1F44FB624B}" srcOrd="0" destOrd="0" parTransId="{B89CD9C2-524B-410E-AFF2-8023EDAEF338}" sibTransId="{D4938CD2-87A6-43C7-93A3-D27C24C4A99A}"/>
    <dgm:cxn modelId="{01ADE94C-ECF5-458C-83B9-9E7B493266AE}" type="presOf" srcId="{3FDADFE7-1533-4D50-8A98-99CA22081155}" destId="{E4415B14-F8BF-4F5B-8A97-3017165FC2D7}" srcOrd="0" destOrd="0" presId="urn:microsoft.com/office/officeart/2011/layout/TabList"/>
    <dgm:cxn modelId="{4E800F57-AF22-4306-B76C-7B222946C3D0}" srcId="{511D97C2-AADC-42F4-B742-8DFCE77ABD05}" destId="{1B404C04-E2A5-4271-8A1F-9E532E02C883}" srcOrd="0" destOrd="0" parTransId="{58DE818D-2195-4752-AE53-643E67170AAE}" sibTransId="{315F0C34-7185-47BA-8EA4-E9855B74DC4A}"/>
    <dgm:cxn modelId="{93F4E358-BACB-4D01-905F-FD7224F0877F}" type="presOf" srcId="{0FDE2981-F98A-46AA-BBEF-3C1F44FB624B}" destId="{EC9BA5C7-1994-405F-8E3A-5579C70DC5A0}" srcOrd="0" destOrd="0" presId="urn:microsoft.com/office/officeart/2011/layout/TabList"/>
    <dgm:cxn modelId="{8D4DAEA5-0538-4C89-8EB1-18AA1806E37A}" type="presOf" srcId="{511D97C2-AADC-42F4-B742-8DFCE77ABD05}" destId="{D245306B-2902-4884-8D26-5EE9F646CDEF}" srcOrd="0" destOrd="0" presId="urn:microsoft.com/office/officeart/2011/layout/TabList"/>
    <dgm:cxn modelId="{846715A9-CFA8-4088-8E81-7D39F2D5D673}" type="presOf" srcId="{152D9043-8253-4ED1-A1D6-B539D682311A}" destId="{AC0875C9-A4F6-4002-B14D-69D5410A517A}" srcOrd="0" destOrd="0" presId="urn:microsoft.com/office/officeart/2011/layout/TabList"/>
    <dgm:cxn modelId="{A21355BB-0983-4C42-AD44-3DE66A15A125}" type="presOf" srcId="{1849042B-D8DA-4EF4-849B-19665F2EEF49}" destId="{E52AA5E2-CB79-4382-A0B0-C6D1D1CF7E44}" srcOrd="0" destOrd="0" presId="urn:microsoft.com/office/officeart/2011/layout/TabList"/>
    <dgm:cxn modelId="{48CCBDD1-A275-47BA-90CB-31D284EB20D9}" type="presOf" srcId="{25BEA731-F792-4F17-8C07-878BC4504D51}" destId="{DA4C218F-1671-4085-A692-105DEC437DE8}" srcOrd="0" destOrd="0" presId="urn:microsoft.com/office/officeart/2011/layout/TabList"/>
    <dgm:cxn modelId="{B0652BD8-88DC-496D-B144-F1B85AB0E020}" type="presOf" srcId="{1B404C04-E2A5-4271-8A1F-9E532E02C883}" destId="{1A5E5EA3-6C42-402E-B23F-572470CAD986}" srcOrd="0" destOrd="0" presId="urn:microsoft.com/office/officeart/2011/layout/TabList"/>
    <dgm:cxn modelId="{DB1E89DE-BDA3-4601-AFA2-736145AB0F2C}" srcId="{1849042B-D8DA-4EF4-849B-19665F2EEF49}" destId="{152D9043-8253-4ED1-A1D6-B539D682311A}" srcOrd="0" destOrd="0" parTransId="{8121E3C3-E428-4FF7-AAF6-0E83788155C0}" sibTransId="{C3ADD1E0-BC14-481E-A3F8-CE67615CB116}"/>
    <dgm:cxn modelId="{6B0C36EB-1D89-4B45-832C-217BF4C11B6B}" srcId="{3FDADFE7-1533-4D50-8A98-99CA22081155}" destId="{5C53F355-AB15-423E-93AD-BAD7C3231BA9}" srcOrd="0" destOrd="0" parTransId="{DA1B80AE-C2DC-4BAF-A978-DD5255945518}" sibTransId="{CE68C845-1354-4C8E-8043-F6C61AF9C091}"/>
    <dgm:cxn modelId="{096016FF-EDF6-4A06-B1E1-4A0227F2EBD4}" type="presOf" srcId="{375FA5BC-8EAF-4CF7-96C8-5ADCF4B25DC6}" destId="{E746EF8D-7356-467D-AB8B-02B865FD9C16}" srcOrd="0" destOrd="0" presId="urn:microsoft.com/office/officeart/2011/layout/TabList"/>
    <dgm:cxn modelId="{EE95B488-DCE3-445B-9691-D6F9522106F2}" type="presParOf" srcId="{DA4C218F-1671-4085-A692-105DEC437DE8}" destId="{18B41619-E8E2-43BA-9C3A-E25CCDF18D5E}" srcOrd="0" destOrd="0" presId="urn:microsoft.com/office/officeart/2011/layout/TabList"/>
    <dgm:cxn modelId="{0A7DB235-9D8A-43E2-B8F3-1A2642BC95C5}" type="presParOf" srcId="{18B41619-E8E2-43BA-9C3A-E25CCDF18D5E}" destId="{AC0875C9-A4F6-4002-B14D-69D5410A517A}" srcOrd="0" destOrd="0" presId="urn:microsoft.com/office/officeart/2011/layout/TabList"/>
    <dgm:cxn modelId="{621BE702-53EE-4AFF-8724-C35516631274}" type="presParOf" srcId="{18B41619-E8E2-43BA-9C3A-E25CCDF18D5E}" destId="{E52AA5E2-CB79-4382-A0B0-C6D1D1CF7E44}" srcOrd="1" destOrd="0" presId="urn:microsoft.com/office/officeart/2011/layout/TabList"/>
    <dgm:cxn modelId="{E92CBF79-5EB4-4185-AE1C-D30BAB6C3971}" type="presParOf" srcId="{18B41619-E8E2-43BA-9C3A-E25CCDF18D5E}" destId="{B987E2D7-838C-4B9A-BF55-D21E6E60C777}" srcOrd="2" destOrd="0" presId="urn:microsoft.com/office/officeart/2011/layout/TabList"/>
    <dgm:cxn modelId="{1740C5A3-66D7-4D09-9CB4-4874782494B4}" type="presParOf" srcId="{DA4C218F-1671-4085-A692-105DEC437DE8}" destId="{1BD615C4-D95A-488B-9BD6-A02928D2C578}" srcOrd="1" destOrd="0" presId="urn:microsoft.com/office/officeart/2011/layout/TabList"/>
    <dgm:cxn modelId="{4EDBCB32-F384-4C8C-AD22-1EC52C75F07D}" type="presParOf" srcId="{DA4C218F-1671-4085-A692-105DEC437DE8}" destId="{794FBA4C-4795-4DB3-A495-6E9FA4E519CF}" srcOrd="2" destOrd="0" presId="urn:microsoft.com/office/officeart/2011/layout/TabList"/>
    <dgm:cxn modelId="{E59D6D5C-AC61-42E4-AD21-961642BFF5D3}" type="presParOf" srcId="{794FBA4C-4795-4DB3-A495-6E9FA4E519CF}" destId="{5BDD0B5F-C0A9-41D0-9889-47BFF0A3E76E}" srcOrd="0" destOrd="0" presId="urn:microsoft.com/office/officeart/2011/layout/TabList"/>
    <dgm:cxn modelId="{64C2AEEC-476A-44A8-BE65-4E127339C509}" type="presParOf" srcId="{794FBA4C-4795-4DB3-A495-6E9FA4E519CF}" destId="{E4415B14-F8BF-4F5B-8A97-3017165FC2D7}" srcOrd="1" destOrd="0" presId="urn:microsoft.com/office/officeart/2011/layout/TabList"/>
    <dgm:cxn modelId="{621908C1-EA8C-4FDF-B949-80D7C900ABC7}" type="presParOf" srcId="{794FBA4C-4795-4DB3-A495-6E9FA4E519CF}" destId="{4B3B422D-5310-47A5-B7A9-C0805365E5F4}" srcOrd="2" destOrd="0" presId="urn:microsoft.com/office/officeart/2011/layout/TabList"/>
    <dgm:cxn modelId="{7DC27929-AAC6-454E-972E-3B1E0D7F0026}" type="presParOf" srcId="{DA4C218F-1671-4085-A692-105DEC437DE8}" destId="{E921BFE8-BF6C-491D-8843-687CDC50F6A0}" srcOrd="3" destOrd="0" presId="urn:microsoft.com/office/officeart/2011/layout/TabList"/>
    <dgm:cxn modelId="{9EC67DA9-1AD8-4DFE-BF20-763915036480}" type="presParOf" srcId="{DA4C218F-1671-4085-A692-105DEC437DE8}" destId="{BD28A7AE-FA9E-4FD2-A699-CC6C4B5B84D6}" srcOrd="4" destOrd="0" presId="urn:microsoft.com/office/officeart/2011/layout/TabList"/>
    <dgm:cxn modelId="{9368C752-A5B0-4CDC-826D-28F75EF5C274}" type="presParOf" srcId="{BD28A7AE-FA9E-4FD2-A699-CC6C4B5B84D6}" destId="{1A5E5EA3-6C42-402E-B23F-572470CAD986}" srcOrd="0" destOrd="0" presId="urn:microsoft.com/office/officeart/2011/layout/TabList"/>
    <dgm:cxn modelId="{509681F3-CF7C-48C7-95E9-D7E0C6D1924C}" type="presParOf" srcId="{BD28A7AE-FA9E-4FD2-A699-CC6C4B5B84D6}" destId="{D245306B-2902-4884-8D26-5EE9F646CDEF}" srcOrd="1" destOrd="0" presId="urn:microsoft.com/office/officeart/2011/layout/TabList"/>
    <dgm:cxn modelId="{5352BC99-FC02-4F91-9843-FB4358D82435}" type="presParOf" srcId="{BD28A7AE-FA9E-4FD2-A699-CC6C4B5B84D6}" destId="{B0AC4AE3-175B-448B-AF02-7E16169E85B8}" srcOrd="2" destOrd="0" presId="urn:microsoft.com/office/officeart/2011/layout/TabList"/>
    <dgm:cxn modelId="{715D13B0-845B-4CC5-A013-CF2593B9D861}" type="presParOf" srcId="{DA4C218F-1671-4085-A692-105DEC437DE8}" destId="{AA3236B8-1D41-45D1-862B-7AC2FE29C21D}" srcOrd="5" destOrd="0" presId="urn:microsoft.com/office/officeart/2011/layout/TabList"/>
    <dgm:cxn modelId="{EB2174A6-A326-4F2C-8DE4-BEAB4D207A81}" type="presParOf" srcId="{DA4C218F-1671-4085-A692-105DEC437DE8}" destId="{7CD1F09D-AE8B-4A50-B72F-9B4EE7741D38}" srcOrd="6" destOrd="0" presId="urn:microsoft.com/office/officeart/2011/layout/TabList"/>
    <dgm:cxn modelId="{64E20603-05D7-4EAA-8B31-08C09F5303F2}" type="presParOf" srcId="{7CD1F09D-AE8B-4A50-B72F-9B4EE7741D38}" destId="{EC9BA5C7-1994-405F-8E3A-5579C70DC5A0}" srcOrd="0" destOrd="0" presId="urn:microsoft.com/office/officeart/2011/layout/TabList"/>
    <dgm:cxn modelId="{FE8029A0-57F9-44F7-AE5B-9F4A66A987CD}" type="presParOf" srcId="{7CD1F09D-AE8B-4A50-B72F-9B4EE7741D38}" destId="{E746EF8D-7356-467D-AB8B-02B865FD9C16}" srcOrd="1" destOrd="0" presId="urn:microsoft.com/office/officeart/2011/layout/TabList"/>
    <dgm:cxn modelId="{3F101968-DD0E-4C0F-ADBA-990D0F575AE0}" type="presParOf" srcId="{7CD1F09D-AE8B-4A50-B72F-9B4EE7741D38}" destId="{8D65384C-BAB9-4939-B4F2-F39866F2304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E71DE-D973-48EE-AA74-F5A255FEAC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4ECC7B48-E533-4CE8-9E90-4ADD46096552}">
      <dgm:prSet phldrT="[Text]"/>
      <dgm:spPr/>
      <dgm:t>
        <a:bodyPr/>
        <a:lstStyle/>
        <a:p>
          <a:r>
            <a:rPr lang="en-US" dirty="0"/>
            <a:t>Challenge*</a:t>
          </a:r>
          <a:endParaRPr lang="en-AU" dirty="0"/>
        </a:p>
      </dgm:t>
    </dgm:pt>
    <dgm:pt modelId="{427F9E0F-4436-44C1-8A79-99051EB85F41}" type="parTrans" cxnId="{6C8A8F46-FAEE-4D44-B7D4-96DA94EA49FC}">
      <dgm:prSet/>
      <dgm:spPr/>
      <dgm:t>
        <a:bodyPr/>
        <a:lstStyle/>
        <a:p>
          <a:endParaRPr lang="en-AU"/>
        </a:p>
      </dgm:t>
    </dgm:pt>
    <dgm:pt modelId="{AECF57B6-86D1-4845-A7A2-67E690F7D8CC}" type="sibTrans" cxnId="{6C8A8F46-FAEE-4D44-B7D4-96DA94EA49FC}">
      <dgm:prSet/>
      <dgm:spPr/>
      <dgm:t>
        <a:bodyPr/>
        <a:lstStyle/>
        <a:p>
          <a:endParaRPr lang="en-AU"/>
        </a:p>
      </dgm:t>
    </dgm:pt>
    <dgm:pt modelId="{B6AF504B-7AAE-44D3-8FB0-B1B79B5F0DAF}">
      <dgm:prSet phldrT="[Text]"/>
      <dgm:spPr/>
      <dgm:t>
        <a:bodyPr/>
        <a:lstStyle/>
        <a:p>
          <a:r>
            <a:rPr lang="en-US" dirty="0"/>
            <a:t>Process + outcome</a:t>
          </a:r>
          <a:endParaRPr lang="en-AU" dirty="0"/>
        </a:p>
      </dgm:t>
    </dgm:pt>
    <dgm:pt modelId="{5C4137AC-8FA7-4494-A90D-9824811686F3}" type="parTrans" cxnId="{B129A128-8A1B-46C5-AFAA-48B5A3081653}">
      <dgm:prSet/>
      <dgm:spPr/>
      <dgm:t>
        <a:bodyPr/>
        <a:lstStyle/>
        <a:p>
          <a:endParaRPr lang="en-AU"/>
        </a:p>
      </dgm:t>
    </dgm:pt>
    <dgm:pt modelId="{0C22B51A-55F9-4537-B944-B73202D94A78}" type="sibTrans" cxnId="{B129A128-8A1B-46C5-AFAA-48B5A3081653}">
      <dgm:prSet/>
      <dgm:spPr/>
      <dgm:t>
        <a:bodyPr/>
        <a:lstStyle/>
        <a:p>
          <a:endParaRPr lang="en-AU"/>
        </a:p>
      </dgm:t>
    </dgm:pt>
    <dgm:pt modelId="{DB00563B-FB34-49E0-BCA4-F9B074835E36}">
      <dgm:prSet phldrT="[Text]"/>
      <dgm:spPr/>
      <dgm:t>
        <a:bodyPr/>
        <a:lstStyle/>
        <a:p>
          <a:r>
            <a:rPr lang="en-US" dirty="0"/>
            <a:t>Pillars*</a:t>
          </a:r>
          <a:endParaRPr lang="en-AU" dirty="0"/>
        </a:p>
      </dgm:t>
    </dgm:pt>
    <dgm:pt modelId="{78F451A8-6FFE-49F3-9027-3B22713EB802}" type="parTrans" cxnId="{C4F0D0F0-4714-4071-BE0A-7795BD1F46FD}">
      <dgm:prSet/>
      <dgm:spPr/>
      <dgm:t>
        <a:bodyPr/>
        <a:lstStyle/>
        <a:p>
          <a:endParaRPr lang="en-AU"/>
        </a:p>
      </dgm:t>
    </dgm:pt>
    <dgm:pt modelId="{6A588B98-72EB-4962-A72D-61177F268A4C}" type="sibTrans" cxnId="{C4F0D0F0-4714-4071-BE0A-7795BD1F46FD}">
      <dgm:prSet/>
      <dgm:spPr/>
      <dgm:t>
        <a:bodyPr/>
        <a:lstStyle/>
        <a:p>
          <a:endParaRPr lang="en-AU"/>
        </a:p>
      </dgm:t>
    </dgm:pt>
    <dgm:pt modelId="{4189B959-BDE1-4D85-BA19-5A9C321F403A}">
      <dgm:prSet phldrT="[Text]"/>
      <dgm:spPr/>
      <dgm:t>
        <a:bodyPr/>
        <a:lstStyle/>
        <a:p>
          <a:r>
            <a:rPr lang="en-US" dirty="0"/>
            <a:t>Ways to get there</a:t>
          </a:r>
          <a:endParaRPr lang="en-AU" dirty="0"/>
        </a:p>
      </dgm:t>
    </dgm:pt>
    <dgm:pt modelId="{C7619E8E-846A-42AE-A4BD-02F6FEF965E4}" type="parTrans" cxnId="{3F537B07-94EB-438B-85CC-8694D319D853}">
      <dgm:prSet/>
      <dgm:spPr/>
      <dgm:t>
        <a:bodyPr/>
        <a:lstStyle/>
        <a:p>
          <a:endParaRPr lang="en-AU"/>
        </a:p>
      </dgm:t>
    </dgm:pt>
    <dgm:pt modelId="{AA3EDDA7-1159-4A5C-8E95-E905E5B9E86D}" type="sibTrans" cxnId="{3F537B07-94EB-438B-85CC-8694D319D853}">
      <dgm:prSet/>
      <dgm:spPr/>
      <dgm:t>
        <a:bodyPr/>
        <a:lstStyle/>
        <a:p>
          <a:endParaRPr lang="en-AU"/>
        </a:p>
      </dgm:t>
    </dgm:pt>
    <dgm:pt modelId="{3FB89112-F73A-49D9-A49A-C837EFA3A889}">
      <dgm:prSet/>
      <dgm:spPr/>
      <dgm:t>
        <a:bodyPr/>
        <a:lstStyle/>
        <a:p>
          <a:r>
            <a:rPr lang="en-US" dirty="0"/>
            <a:t>Quality</a:t>
          </a:r>
          <a:endParaRPr lang="en-AU" dirty="0"/>
        </a:p>
      </dgm:t>
    </dgm:pt>
    <dgm:pt modelId="{6C7C7F78-439F-477F-A905-553356596038}" type="parTrans" cxnId="{F430D851-64CA-45A6-A270-0076BE776FE2}">
      <dgm:prSet/>
      <dgm:spPr/>
      <dgm:t>
        <a:bodyPr/>
        <a:lstStyle/>
        <a:p>
          <a:endParaRPr lang="en-AU"/>
        </a:p>
      </dgm:t>
    </dgm:pt>
    <dgm:pt modelId="{31FCEAC0-708F-44FE-8A62-47CE5CECD1BC}" type="sibTrans" cxnId="{F430D851-64CA-45A6-A270-0076BE776FE2}">
      <dgm:prSet/>
      <dgm:spPr/>
      <dgm:t>
        <a:bodyPr/>
        <a:lstStyle/>
        <a:p>
          <a:endParaRPr lang="en-AU"/>
        </a:p>
      </dgm:t>
    </dgm:pt>
    <dgm:pt modelId="{5EF0662F-0754-482D-A4DB-FBB8E3FF1A7A}">
      <dgm:prSet/>
      <dgm:spPr/>
      <dgm:t>
        <a:bodyPr/>
        <a:lstStyle/>
        <a:p>
          <a:r>
            <a:rPr lang="en-US" dirty="0"/>
            <a:t>Binding glue</a:t>
          </a:r>
          <a:endParaRPr lang="en-AU" dirty="0"/>
        </a:p>
      </dgm:t>
    </dgm:pt>
    <dgm:pt modelId="{EA3DC1BC-3368-45B4-B431-2E0603534EEB}" type="parTrans" cxnId="{F8E2BF0C-4676-4CB6-939D-B72BCF8B7517}">
      <dgm:prSet/>
      <dgm:spPr/>
      <dgm:t>
        <a:bodyPr/>
        <a:lstStyle/>
        <a:p>
          <a:endParaRPr lang="en-AU"/>
        </a:p>
      </dgm:t>
    </dgm:pt>
    <dgm:pt modelId="{39685F14-EE0D-4AF5-8C4C-4E01A2FBB197}" type="sibTrans" cxnId="{F8E2BF0C-4676-4CB6-939D-B72BCF8B7517}">
      <dgm:prSet/>
      <dgm:spPr/>
      <dgm:t>
        <a:bodyPr/>
        <a:lstStyle/>
        <a:p>
          <a:endParaRPr lang="en-AU"/>
        </a:p>
      </dgm:t>
    </dgm:pt>
    <dgm:pt modelId="{057E4013-6A75-4F4B-BF48-41DE85D0AAC2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41D587A3-B0F9-477B-97A5-EF83E088563D}" type="parTrans" cxnId="{0F480FC9-B8FB-48F9-9260-33C7D86BF6DA}">
      <dgm:prSet/>
      <dgm:spPr/>
      <dgm:t>
        <a:bodyPr/>
        <a:lstStyle/>
        <a:p>
          <a:endParaRPr lang="en-AU"/>
        </a:p>
      </dgm:t>
    </dgm:pt>
    <dgm:pt modelId="{44CCAA96-1084-48AF-BBC5-302AC15652D4}" type="sibTrans" cxnId="{0F480FC9-B8FB-48F9-9260-33C7D86BF6DA}">
      <dgm:prSet/>
      <dgm:spPr/>
      <dgm:t>
        <a:bodyPr/>
        <a:lstStyle/>
        <a:p>
          <a:endParaRPr lang="en-AU"/>
        </a:p>
      </dgm:t>
    </dgm:pt>
    <dgm:pt modelId="{8BF060FE-F225-4866-87D0-480DA2F38D48}">
      <dgm:prSet/>
      <dgm:spPr/>
      <dgm:t>
        <a:bodyPr/>
        <a:lstStyle/>
        <a:p>
          <a:r>
            <a:rPr lang="en-US" dirty="0"/>
            <a:t>Who owns it?</a:t>
          </a:r>
          <a:endParaRPr lang="en-AU" dirty="0"/>
        </a:p>
      </dgm:t>
    </dgm:pt>
    <dgm:pt modelId="{3F24761F-399E-4EDC-9828-6AF9E7FC3C6D}" type="parTrans" cxnId="{561A81FC-A14E-4134-9A2C-E958C18FD314}">
      <dgm:prSet/>
      <dgm:spPr/>
      <dgm:t>
        <a:bodyPr/>
        <a:lstStyle/>
        <a:p>
          <a:endParaRPr lang="en-AU"/>
        </a:p>
      </dgm:t>
    </dgm:pt>
    <dgm:pt modelId="{DBB9C099-79FD-481F-948E-A4684E4E8292}" type="sibTrans" cxnId="{561A81FC-A14E-4134-9A2C-E958C18FD314}">
      <dgm:prSet/>
      <dgm:spPr/>
      <dgm:t>
        <a:bodyPr/>
        <a:lstStyle/>
        <a:p>
          <a:endParaRPr lang="en-AU"/>
        </a:p>
      </dgm:t>
    </dgm:pt>
    <dgm:pt modelId="{54B81337-4A57-45F2-8720-1203774F4DD1}">
      <dgm:prSet/>
      <dgm:spPr/>
      <dgm:t>
        <a:bodyPr/>
        <a:lstStyle/>
        <a:p>
          <a:r>
            <a:rPr lang="en-US" dirty="0"/>
            <a:t>Comms</a:t>
          </a:r>
          <a:endParaRPr lang="en-AU" dirty="0"/>
        </a:p>
      </dgm:t>
    </dgm:pt>
    <dgm:pt modelId="{05535C98-5377-42D6-A781-4C58A16BAAF4}" type="parTrans" cxnId="{06EDB5CB-83F2-4CBC-AD43-9B7DE70F1D22}">
      <dgm:prSet/>
      <dgm:spPr/>
      <dgm:t>
        <a:bodyPr/>
        <a:lstStyle/>
        <a:p>
          <a:endParaRPr lang="en-AU"/>
        </a:p>
      </dgm:t>
    </dgm:pt>
    <dgm:pt modelId="{93E115D4-0296-42DF-B367-807B39C2E1B5}" type="sibTrans" cxnId="{06EDB5CB-83F2-4CBC-AD43-9B7DE70F1D22}">
      <dgm:prSet/>
      <dgm:spPr/>
      <dgm:t>
        <a:bodyPr/>
        <a:lstStyle/>
        <a:p>
          <a:endParaRPr lang="en-AU"/>
        </a:p>
      </dgm:t>
    </dgm:pt>
    <dgm:pt modelId="{56E9CB92-5D2A-4DCE-9E95-F11F78E184D9}">
      <dgm:prSet/>
      <dgm:spPr/>
      <dgm:t>
        <a:bodyPr/>
        <a:lstStyle/>
        <a:p>
          <a:r>
            <a:rPr lang="en-US" dirty="0"/>
            <a:t>Staying in touch</a:t>
          </a:r>
          <a:endParaRPr lang="en-AU" dirty="0"/>
        </a:p>
      </dgm:t>
    </dgm:pt>
    <dgm:pt modelId="{62DC3860-3DC4-472C-BC3C-5D01F7DA4507}" type="parTrans" cxnId="{2872142C-EA2A-48A3-B246-BDDCE58E077C}">
      <dgm:prSet/>
      <dgm:spPr/>
      <dgm:t>
        <a:bodyPr/>
        <a:lstStyle/>
        <a:p>
          <a:endParaRPr lang="en-AU"/>
        </a:p>
      </dgm:t>
    </dgm:pt>
    <dgm:pt modelId="{7D529594-0BE7-4BE1-9D53-4FFB38919D43}" type="sibTrans" cxnId="{2872142C-EA2A-48A3-B246-BDDCE58E077C}">
      <dgm:prSet/>
      <dgm:spPr/>
      <dgm:t>
        <a:bodyPr/>
        <a:lstStyle/>
        <a:p>
          <a:endParaRPr lang="en-AU"/>
        </a:p>
      </dgm:t>
    </dgm:pt>
    <dgm:pt modelId="{A6698AEC-9CDA-4497-B3FC-FF16DDD586C6}" type="pres">
      <dgm:prSet presAssocID="{D2FE71DE-D973-48EE-AA74-F5A255FEAC76}" presName="Name0" presStyleCnt="0">
        <dgm:presLayoutVars>
          <dgm:dir/>
          <dgm:animLvl val="lvl"/>
          <dgm:resizeHandles val="exact"/>
        </dgm:presLayoutVars>
      </dgm:prSet>
      <dgm:spPr/>
    </dgm:pt>
    <dgm:pt modelId="{5E4A3BD7-EDE8-44D4-A691-72657F6AD365}" type="pres">
      <dgm:prSet presAssocID="{DB00563B-FB34-49E0-BCA4-F9B074835E36}" presName="linNode" presStyleCnt="0"/>
      <dgm:spPr/>
    </dgm:pt>
    <dgm:pt modelId="{4E4AEB52-4184-4000-95B5-93C3EB7EB32D}" type="pres">
      <dgm:prSet presAssocID="{DB00563B-FB34-49E0-BCA4-F9B074835E3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BC6AF3F-F4F8-4618-AF78-8BE6292454C0}" type="pres">
      <dgm:prSet presAssocID="{DB00563B-FB34-49E0-BCA4-F9B074835E36}" presName="descendantText" presStyleLbl="alignAccFollowNode1" presStyleIdx="0" presStyleCnt="5">
        <dgm:presLayoutVars>
          <dgm:bulletEnabled val="1"/>
        </dgm:presLayoutVars>
      </dgm:prSet>
      <dgm:spPr/>
    </dgm:pt>
    <dgm:pt modelId="{50748EB0-71DF-4CF0-A1E3-5C31D3AA861C}" type="pres">
      <dgm:prSet presAssocID="{6A588B98-72EB-4962-A72D-61177F268A4C}" presName="sp" presStyleCnt="0"/>
      <dgm:spPr/>
    </dgm:pt>
    <dgm:pt modelId="{C64EB033-9CC4-408D-9F3D-071AE7705669}" type="pres">
      <dgm:prSet presAssocID="{3FB89112-F73A-49D9-A49A-C837EFA3A889}" presName="linNode" presStyleCnt="0"/>
      <dgm:spPr/>
    </dgm:pt>
    <dgm:pt modelId="{480AE10D-310C-4D54-B780-AAD2180ECB26}" type="pres">
      <dgm:prSet presAssocID="{3FB89112-F73A-49D9-A49A-C837EFA3A88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B261A368-252D-49D3-BCA4-4DB15E214035}" type="pres">
      <dgm:prSet presAssocID="{3FB89112-F73A-49D9-A49A-C837EFA3A889}" presName="descendantText" presStyleLbl="alignAccFollowNode1" presStyleIdx="1" presStyleCnt="5">
        <dgm:presLayoutVars>
          <dgm:bulletEnabled val="1"/>
        </dgm:presLayoutVars>
      </dgm:prSet>
      <dgm:spPr/>
    </dgm:pt>
    <dgm:pt modelId="{A765B4AC-1B28-46A5-9700-B6B87C4B86EF}" type="pres">
      <dgm:prSet presAssocID="{31FCEAC0-708F-44FE-8A62-47CE5CECD1BC}" presName="sp" presStyleCnt="0"/>
      <dgm:spPr/>
    </dgm:pt>
    <dgm:pt modelId="{40E8F839-40C4-4D97-9E4B-B8EDB65FC71B}" type="pres">
      <dgm:prSet presAssocID="{4ECC7B48-E533-4CE8-9E90-4ADD46096552}" presName="linNode" presStyleCnt="0"/>
      <dgm:spPr/>
    </dgm:pt>
    <dgm:pt modelId="{BBC91C2B-C1D4-445F-B283-AC4E9C737FB2}" type="pres">
      <dgm:prSet presAssocID="{4ECC7B48-E533-4CE8-9E90-4ADD4609655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112CE8E4-DC30-4DAB-812E-1E513F298EBD}" type="pres">
      <dgm:prSet presAssocID="{4ECC7B48-E533-4CE8-9E90-4ADD46096552}" presName="descendantText" presStyleLbl="alignAccFollowNode1" presStyleIdx="2" presStyleCnt="5">
        <dgm:presLayoutVars>
          <dgm:bulletEnabled val="1"/>
        </dgm:presLayoutVars>
      </dgm:prSet>
      <dgm:spPr/>
    </dgm:pt>
    <dgm:pt modelId="{96147F1E-3FA9-4B67-9320-93B07B352C4C}" type="pres">
      <dgm:prSet presAssocID="{AECF57B6-86D1-4845-A7A2-67E690F7D8CC}" presName="sp" presStyleCnt="0"/>
      <dgm:spPr/>
    </dgm:pt>
    <dgm:pt modelId="{C12912E2-D1AE-49FB-9966-89DC5F262F92}" type="pres">
      <dgm:prSet presAssocID="{057E4013-6A75-4F4B-BF48-41DE85D0AAC2}" presName="linNode" presStyleCnt="0"/>
      <dgm:spPr/>
    </dgm:pt>
    <dgm:pt modelId="{4206E40A-6F5A-4C6A-AB42-5BE069BA6678}" type="pres">
      <dgm:prSet presAssocID="{057E4013-6A75-4F4B-BF48-41DE85D0AA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5B23467-44E4-4B9E-B43B-D3F865647596}" type="pres">
      <dgm:prSet presAssocID="{057E4013-6A75-4F4B-BF48-41DE85D0AAC2}" presName="descendantText" presStyleLbl="alignAccFollowNode1" presStyleIdx="3" presStyleCnt="5">
        <dgm:presLayoutVars>
          <dgm:bulletEnabled val="1"/>
        </dgm:presLayoutVars>
      </dgm:prSet>
      <dgm:spPr/>
    </dgm:pt>
    <dgm:pt modelId="{DE1EEDBC-238A-41E0-AA0E-26B138E5BFE3}" type="pres">
      <dgm:prSet presAssocID="{44CCAA96-1084-48AF-BBC5-302AC15652D4}" presName="sp" presStyleCnt="0"/>
      <dgm:spPr/>
    </dgm:pt>
    <dgm:pt modelId="{DFB5E275-934B-4D2D-AD1E-23891564F567}" type="pres">
      <dgm:prSet presAssocID="{54B81337-4A57-45F2-8720-1203774F4DD1}" presName="linNode" presStyleCnt="0"/>
      <dgm:spPr/>
    </dgm:pt>
    <dgm:pt modelId="{A2404406-8CA2-499D-A14E-16E229A9A9DB}" type="pres">
      <dgm:prSet presAssocID="{54B81337-4A57-45F2-8720-1203774F4D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1B86CE7-155B-4033-8205-112A07444DED}" type="pres">
      <dgm:prSet presAssocID="{54B81337-4A57-45F2-8720-1203774F4D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F537B07-94EB-438B-85CC-8694D319D853}" srcId="{DB00563B-FB34-49E0-BCA4-F9B074835E36}" destId="{4189B959-BDE1-4D85-BA19-5A9C321F403A}" srcOrd="0" destOrd="0" parTransId="{C7619E8E-846A-42AE-A4BD-02F6FEF965E4}" sibTransId="{AA3EDDA7-1159-4A5C-8E95-E905E5B9E86D}"/>
    <dgm:cxn modelId="{F8E2BF0C-4676-4CB6-939D-B72BCF8B7517}" srcId="{3FB89112-F73A-49D9-A49A-C837EFA3A889}" destId="{5EF0662F-0754-482D-A4DB-FBB8E3FF1A7A}" srcOrd="0" destOrd="0" parTransId="{EA3DC1BC-3368-45B4-B431-2E0603534EEB}" sibTransId="{39685F14-EE0D-4AF5-8C4C-4E01A2FBB197}"/>
    <dgm:cxn modelId="{6FB72428-C36B-42BB-897E-143ED9D0E2C5}" type="presOf" srcId="{4ECC7B48-E533-4CE8-9E90-4ADD46096552}" destId="{BBC91C2B-C1D4-445F-B283-AC4E9C737FB2}" srcOrd="0" destOrd="0" presId="urn:microsoft.com/office/officeart/2005/8/layout/vList5"/>
    <dgm:cxn modelId="{B129A128-8A1B-46C5-AFAA-48B5A3081653}" srcId="{4ECC7B48-E533-4CE8-9E90-4ADD46096552}" destId="{B6AF504B-7AAE-44D3-8FB0-B1B79B5F0DAF}" srcOrd="0" destOrd="0" parTransId="{5C4137AC-8FA7-4494-A90D-9824811686F3}" sibTransId="{0C22B51A-55F9-4537-B944-B73202D94A78}"/>
    <dgm:cxn modelId="{2C4EBB2B-F6EA-4570-84EC-82001A39D7A7}" type="presOf" srcId="{5EF0662F-0754-482D-A4DB-FBB8E3FF1A7A}" destId="{B261A368-252D-49D3-BCA4-4DB15E214035}" srcOrd="0" destOrd="0" presId="urn:microsoft.com/office/officeart/2005/8/layout/vList5"/>
    <dgm:cxn modelId="{2872142C-EA2A-48A3-B246-BDDCE58E077C}" srcId="{54B81337-4A57-45F2-8720-1203774F4DD1}" destId="{56E9CB92-5D2A-4DCE-9E95-F11F78E184D9}" srcOrd="0" destOrd="0" parTransId="{62DC3860-3DC4-472C-BC3C-5D01F7DA4507}" sibTransId="{7D529594-0BE7-4BE1-9D53-4FFB38919D43}"/>
    <dgm:cxn modelId="{D0D86231-E7F2-4107-B73D-C9EE85DCAF64}" type="presOf" srcId="{057E4013-6A75-4F4B-BF48-41DE85D0AAC2}" destId="{4206E40A-6F5A-4C6A-AB42-5BE069BA6678}" srcOrd="0" destOrd="0" presId="urn:microsoft.com/office/officeart/2005/8/layout/vList5"/>
    <dgm:cxn modelId="{6C8A8F46-FAEE-4D44-B7D4-96DA94EA49FC}" srcId="{D2FE71DE-D973-48EE-AA74-F5A255FEAC76}" destId="{4ECC7B48-E533-4CE8-9E90-4ADD46096552}" srcOrd="2" destOrd="0" parTransId="{427F9E0F-4436-44C1-8A79-99051EB85F41}" sibTransId="{AECF57B6-86D1-4845-A7A2-67E690F7D8CC}"/>
    <dgm:cxn modelId="{ADE0A466-40DF-438B-BA9F-CA0233535454}" type="presOf" srcId="{DB00563B-FB34-49E0-BCA4-F9B074835E36}" destId="{4E4AEB52-4184-4000-95B5-93C3EB7EB32D}" srcOrd="0" destOrd="0" presId="urn:microsoft.com/office/officeart/2005/8/layout/vList5"/>
    <dgm:cxn modelId="{1B271367-0EA1-41B9-8D55-A862C91B9CF0}" type="presOf" srcId="{3FB89112-F73A-49D9-A49A-C837EFA3A889}" destId="{480AE10D-310C-4D54-B780-AAD2180ECB26}" srcOrd="0" destOrd="0" presId="urn:microsoft.com/office/officeart/2005/8/layout/vList5"/>
    <dgm:cxn modelId="{B5C2356E-7880-4B0C-928F-140F49FDC5A3}" type="presOf" srcId="{D2FE71DE-D973-48EE-AA74-F5A255FEAC76}" destId="{A6698AEC-9CDA-4497-B3FC-FF16DDD586C6}" srcOrd="0" destOrd="0" presId="urn:microsoft.com/office/officeart/2005/8/layout/vList5"/>
    <dgm:cxn modelId="{81488951-0A5A-4CA0-9145-6D00C80F37AF}" type="presOf" srcId="{54B81337-4A57-45F2-8720-1203774F4DD1}" destId="{A2404406-8CA2-499D-A14E-16E229A9A9DB}" srcOrd="0" destOrd="0" presId="urn:microsoft.com/office/officeart/2005/8/layout/vList5"/>
    <dgm:cxn modelId="{F430D851-64CA-45A6-A270-0076BE776FE2}" srcId="{D2FE71DE-D973-48EE-AA74-F5A255FEAC76}" destId="{3FB89112-F73A-49D9-A49A-C837EFA3A889}" srcOrd="1" destOrd="0" parTransId="{6C7C7F78-439F-477F-A905-553356596038}" sibTransId="{31FCEAC0-708F-44FE-8A62-47CE5CECD1BC}"/>
    <dgm:cxn modelId="{B758FF54-6992-4973-A75E-065D6DB330A0}" type="presOf" srcId="{8BF060FE-F225-4866-87D0-480DA2F38D48}" destId="{C5B23467-44E4-4B9E-B43B-D3F865647596}" srcOrd="0" destOrd="0" presId="urn:microsoft.com/office/officeart/2005/8/layout/vList5"/>
    <dgm:cxn modelId="{677CA0A1-6A3C-4865-A7E8-E1D0C038BC83}" type="presOf" srcId="{56E9CB92-5D2A-4DCE-9E95-F11F78E184D9}" destId="{71B86CE7-155B-4033-8205-112A07444DED}" srcOrd="0" destOrd="0" presId="urn:microsoft.com/office/officeart/2005/8/layout/vList5"/>
    <dgm:cxn modelId="{0D9EE4BD-3DFF-46C9-822B-0296E082DD2A}" type="presOf" srcId="{B6AF504B-7AAE-44D3-8FB0-B1B79B5F0DAF}" destId="{112CE8E4-DC30-4DAB-812E-1E513F298EBD}" srcOrd="0" destOrd="0" presId="urn:microsoft.com/office/officeart/2005/8/layout/vList5"/>
    <dgm:cxn modelId="{0F480FC9-B8FB-48F9-9260-33C7D86BF6DA}" srcId="{D2FE71DE-D973-48EE-AA74-F5A255FEAC76}" destId="{057E4013-6A75-4F4B-BF48-41DE85D0AAC2}" srcOrd="3" destOrd="0" parTransId="{41D587A3-B0F9-477B-97A5-EF83E088563D}" sibTransId="{44CCAA96-1084-48AF-BBC5-302AC15652D4}"/>
    <dgm:cxn modelId="{06EDB5CB-83F2-4CBC-AD43-9B7DE70F1D22}" srcId="{D2FE71DE-D973-48EE-AA74-F5A255FEAC76}" destId="{54B81337-4A57-45F2-8720-1203774F4DD1}" srcOrd="4" destOrd="0" parTransId="{05535C98-5377-42D6-A781-4C58A16BAAF4}" sibTransId="{93E115D4-0296-42DF-B367-807B39C2E1B5}"/>
    <dgm:cxn modelId="{45418CD6-45F9-4E42-8CB8-24D55A626E84}" type="presOf" srcId="{4189B959-BDE1-4D85-BA19-5A9C321F403A}" destId="{CBC6AF3F-F4F8-4618-AF78-8BE6292454C0}" srcOrd="0" destOrd="0" presId="urn:microsoft.com/office/officeart/2005/8/layout/vList5"/>
    <dgm:cxn modelId="{C4F0D0F0-4714-4071-BE0A-7795BD1F46FD}" srcId="{D2FE71DE-D973-48EE-AA74-F5A255FEAC76}" destId="{DB00563B-FB34-49E0-BCA4-F9B074835E36}" srcOrd="0" destOrd="0" parTransId="{78F451A8-6FFE-49F3-9027-3B22713EB802}" sibTransId="{6A588B98-72EB-4962-A72D-61177F268A4C}"/>
    <dgm:cxn modelId="{561A81FC-A14E-4134-9A2C-E958C18FD314}" srcId="{057E4013-6A75-4F4B-BF48-41DE85D0AAC2}" destId="{8BF060FE-F225-4866-87D0-480DA2F38D48}" srcOrd="0" destOrd="0" parTransId="{3F24761F-399E-4EDC-9828-6AF9E7FC3C6D}" sibTransId="{DBB9C099-79FD-481F-948E-A4684E4E8292}"/>
    <dgm:cxn modelId="{3184F98D-5BCB-459A-BCDD-7BDC10591360}" type="presParOf" srcId="{A6698AEC-9CDA-4497-B3FC-FF16DDD586C6}" destId="{5E4A3BD7-EDE8-44D4-A691-72657F6AD365}" srcOrd="0" destOrd="0" presId="urn:microsoft.com/office/officeart/2005/8/layout/vList5"/>
    <dgm:cxn modelId="{43F57613-3454-498E-A6E3-93714963AEBE}" type="presParOf" srcId="{5E4A3BD7-EDE8-44D4-A691-72657F6AD365}" destId="{4E4AEB52-4184-4000-95B5-93C3EB7EB32D}" srcOrd="0" destOrd="0" presId="urn:microsoft.com/office/officeart/2005/8/layout/vList5"/>
    <dgm:cxn modelId="{FBE44946-7CE8-40C2-A35A-79060D72C3EC}" type="presParOf" srcId="{5E4A3BD7-EDE8-44D4-A691-72657F6AD365}" destId="{CBC6AF3F-F4F8-4618-AF78-8BE6292454C0}" srcOrd="1" destOrd="0" presId="urn:microsoft.com/office/officeart/2005/8/layout/vList5"/>
    <dgm:cxn modelId="{DEAC6A8C-2A92-496C-B484-EC8A4D6AF56A}" type="presParOf" srcId="{A6698AEC-9CDA-4497-B3FC-FF16DDD586C6}" destId="{50748EB0-71DF-4CF0-A1E3-5C31D3AA861C}" srcOrd="1" destOrd="0" presId="urn:microsoft.com/office/officeart/2005/8/layout/vList5"/>
    <dgm:cxn modelId="{9B4DEC9D-72B1-4DCF-913D-284FD0D9CE44}" type="presParOf" srcId="{A6698AEC-9CDA-4497-B3FC-FF16DDD586C6}" destId="{C64EB033-9CC4-408D-9F3D-071AE7705669}" srcOrd="2" destOrd="0" presId="urn:microsoft.com/office/officeart/2005/8/layout/vList5"/>
    <dgm:cxn modelId="{17E8D088-4412-44EC-AD5B-9D65FB63D3AD}" type="presParOf" srcId="{C64EB033-9CC4-408D-9F3D-071AE7705669}" destId="{480AE10D-310C-4D54-B780-AAD2180ECB26}" srcOrd="0" destOrd="0" presId="urn:microsoft.com/office/officeart/2005/8/layout/vList5"/>
    <dgm:cxn modelId="{8398803F-1B03-40E5-B4D3-1402F3BC30CC}" type="presParOf" srcId="{C64EB033-9CC4-408D-9F3D-071AE7705669}" destId="{B261A368-252D-49D3-BCA4-4DB15E214035}" srcOrd="1" destOrd="0" presId="urn:microsoft.com/office/officeart/2005/8/layout/vList5"/>
    <dgm:cxn modelId="{5C023E8A-5820-4128-A7A9-67C564E43277}" type="presParOf" srcId="{A6698AEC-9CDA-4497-B3FC-FF16DDD586C6}" destId="{A765B4AC-1B28-46A5-9700-B6B87C4B86EF}" srcOrd="3" destOrd="0" presId="urn:microsoft.com/office/officeart/2005/8/layout/vList5"/>
    <dgm:cxn modelId="{C0CA72B5-6E0E-4E13-912C-2D4D06B0291A}" type="presParOf" srcId="{A6698AEC-9CDA-4497-B3FC-FF16DDD586C6}" destId="{40E8F839-40C4-4D97-9E4B-B8EDB65FC71B}" srcOrd="4" destOrd="0" presId="urn:microsoft.com/office/officeart/2005/8/layout/vList5"/>
    <dgm:cxn modelId="{8D3693CE-C090-4908-A68D-6DC73F20045C}" type="presParOf" srcId="{40E8F839-40C4-4D97-9E4B-B8EDB65FC71B}" destId="{BBC91C2B-C1D4-445F-B283-AC4E9C737FB2}" srcOrd="0" destOrd="0" presId="urn:microsoft.com/office/officeart/2005/8/layout/vList5"/>
    <dgm:cxn modelId="{0A6B1032-35FA-4E9F-9DC3-31D963AA8005}" type="presParOf" srcId="{40E8F839-40C4-4D97-9E4B-B8EDB65FC71B}" destId="{112CE8E4-DC30-4DAB-812E-1E513F298EBD}" srcOrd="1" destOrd="0" presId="urn:microsoft.com/office/officeart/2005/8/layout/vList5"/>
    <dgm:cxn modelId="{25321C3E-EA58-4F4B-8799-372CE084FBE3}" type="presParOf" srcId="{A6698AEC-9CDA-4497-B3FC-FF16DDD586C6}" destId="{96147F1E-3FA9-4B67-9320-93B07B352C4C}" srcOrd="5" destOrd="0" presId="urn:microsoft.com/office/officeart/2005/8/layout/vList5"/>
    <dgm:cxn modelId="{D79832D5-9431-4EAE-8BD7-129920AA45D0}" type="presParOf" srcId="{A6698AEC-9CDA-4497-B3FC-FF16DDD586C6}" destId="{C12912E2-D1AE-49FB-9966-89DC5F262F92}" srcOrd="6" destOrd="0" presId="urn:microsoft.com/office/officeart/2005/8/layout/vList5"/>
    <dgm:cxn modelId="{CDD40304-6E61-4F8E-9F66-E931D3F4E181}" type="presParOf" srcId="{C12912E2-D1AE-49FB-9966-89DC5F262F92}" destId="{4206E40A-6F5A-4C6A-AB42-5BE069BA6678}" srcOrd="0" destOrd="0" presId="urn:microsoft.com/office/officeart/2005/8/layout/vList5"/>
    <dgm:cxn modelId="{51A4C340-0110-4F90-9AE4-D7347B95278D}" type="presParOf" srcId="{C12912E2-D1AE-49FB-9966-89DC5F262F92}" destId="{C5B23467-44E4-4B9E-B43B-D3F865647596}" srcOrd="1" destOrd="0" presId="urn:microsoft.com/office/officeart/2005/8/layout/vList5"/>
    <dgm:cxn modelId="{1C3626B9-0214-49DE-8475-D1CB2CF05BA1}" type="presParOf" srcId="{A6698AEC-9CDA-4497-B3FC-FF16DDD586C6}" destId="{DE1EEDBC-238A-41E0-AA0E-26B138E5BFE3}" srcOrd="7" destOrd="0" presId="urn:microsoft.com/office/officeart/2005/8/layout/vList5"/>
    <dgm:cxn modelId="{4776BE3F-A35C-43E7-B13A-C9553F6D769B}" type="presParOf" srcId="{A6698AEC-9CDA-4497-B3FC-FF16DDD586C6}" destId="{DFB5E275-934B-4D2D-AD1E-23891564F567}" srcOrd="8" destOrd="0" presId="urn:microsoft.com/office/officeart/2005/8/layout/vList5"/>
    <dgm:cxn modelId="{1B2F0904-96FA-4191-B793-0EEBDAB3F3ED}" type="presParOf" srcId="{DFB5E275-934B-4D2D-AD1E-23891564F567}" destId="{A2404406-8CA2-499D-A14E-16E229A9A9DB}" srcOrd="0" destOrd="0" presId="urn:microsoft.com/office/officeart/2005/8/layout/vList5"/>
    <dgm:cxn modelId="{B13923CA-28F4-4679-A561-9EAC7EA1ED2A}" type="presParOf" srcId="{DFB5E275-934B-4D2D-AD1E-23891564F567}" destId="{71B86CE7-155B-4033-8205-112A07444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>
        <a:solidFill>
          <a:schemeClr val="accent1"/>
        </a:solidFill>
      </dgm:spPr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>
        <a:solidFill>
          <a:schemeClr val="accent3"/>
        </a:solidFill>
      </dgm:spPr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>
        <a:solidFill>
          <a:schemeClr val="accent3"/>
        </a:solidFill>
      </dgm:spPr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>
        <a:solidFill>
          <a:schemeClr val="accent3"/>
        </a:solidFill>
      </dgm:spPr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908CD462-A68B-4E59-9182-9B351A6476BD}">
      <dgm:prSet phldrT="[Text]"/>
      <dgm:spPr/>
      <dgm:t>
        <a:bodyPr/>
        <a:lstStyle/>
        <a:p>
          <a:r>
            <a:rPr lang="en-AU"/>
            <a:t>Users</a:t>
          </a:r>
        </a:p>
      </dgm:t>
    </dgm:pt>
    <dgm:pt modelId="{715E4FF5-7E72-4A0F-AC68-8859EC4B7BD4}" type="parTrans" cxnId="{C98F527C-2061-43F0-AA91-1F59F2F07417}">
      <dgm:prSet/>
      <dgm:spPr/>
      <dgm:t>
        <a:bodyPr/>
        <a:lstStyle/>
        <a:p>
          <a:endParaRPr lang="en-AU"/>
        </a:p>
      </dgm:t>
    </dgm:pt>
    <dgm:pt modelId="{F1F59E3F-41E8-4CFD-A713-6EDEE2C73CEC}" type="sibTrans" cxnId="{C98F527C-2061-43F0-AA91-1F59F2F07417}">
      <dgm:prSet/>
      <dgm:spPr/>
      <dgm:t>
        <a:bodyPr/>
        <a:lstStyle/>
        <a:p>
          <a:endParaRPr lang="en-AU"/>
        </a:p>
      </dgm:t>
    </dgm:pt>
    <dgm:pt modelId="{A0FE5417-3466-4CCA-B4FB-FB25195A7C74}">
      <dgm:prSet phldrT="[Text]"/>
      <dgm:spPr/>
      <dgm:t>
        <a:bodyPr/>
        <a:lstStyle/>
        <a:p>
          <a:r>
            <a:rPr lang="en-AU"/>
            <a:t>Private landholders</a:t>
          </a:r>
        </a:p>
      </dgm:t>
    </dgm:pt>
    <dgm:pt modelId="{297A0508-1160-4B7D-BF43-02E1A0BFEF6E}" type="parTrans" cxnId="{4670084A-D76F-4B73-833B-44E2A633E3E3}">
      <dgm:prSet/>
      <dgm:spPr/>
      <dgm:t>
        <a:bodyPr/>
        <a:lstStyle/>
        <a:p>
          <a:endParaRPr lang="en-AU"/>
        </a:p>
      </dgm:t>
    </dgm:pt>
    <dgm:pt modelId="{FEFB01EE-1EF5-4DAF-BA7A-CF9E23F22FB3}" type="sibTrans" cxnId="{4670084A-D76F-4B73-833B-44E2A633E3E3}">
      <dgm:prSet/>
      <dgm:spPr/>
      <dgm:t>
        <a:bodyPr/>
        <a:lstStyle/>
        <a:p>
          <a:endParaRPr lang="en-AU"/>
        </a:p>
      </dgm:t>
    </dgm:pt>
    <dgm:pt modelId="{DB30B5BD-47A5-4FCD-8E42-5C5B60CE36F6}">
      <dgm:prSet phldrT="[Text]"/>
      <dgm:spPr/>
      <dgm:t>
        <a:bodyPr/>
        <a:lstStyle/>
        <a:p>
          <a:r>
            <a:rPr lang="en-AU"/>
            <a:t>Infrastructure agencies</a:t>
          </a:r>
        </a:p>
      </dgm:t>
    </dgm:pt>
    <dgm:pt modelId="{4D4799F2-41C6-4181-9FB2-144E1D08ABA5}" type="parTrans" cxnId="{B0388ED5-E129-4516-B66C-D270508F7466}">
      <dgm:prSet/>
      <dgm:spPr/>
      <dgm:t>
        <a:bodyPr/>
        <a:lstStyle/>
        <a:p>
          <a:endParaRPr lang="en-AU"/>
        </a:p>
      </dgm:t>
    </dgm:pt>
    <dgm:pt modelId="{2DD383D3-8966-425F-A867-36F93BF561DE}" type="sibTrans" cxnId="{B0388ED5-E129-4516-B66C-D270508F7466}">
      <dgm:prSet/>
      <dgm:spPr/>
      <dgm:t>
        <a:bodyPr/>
        <a:lstStyle/>
        <a:p>
          <a:endParaRPr lang="en-AU"/>
        </a:p>
      </dgm:t>
    </dgm:pt>
    <dgm:pt modelId="{4B9477FD-577F-4D4B-A1DC-2E9DEE7C524D}">
      <dgm:prSet phldrT="[Text]"/>
      <dgm:spPr/>
      <dgm:t>
        <a:bodyPr/>
        <a:lstStyle/>
        <a:p>
          <a:r>
            <a:rPr lang="en-AU"/>
            <a:t>Enablers</a:t>
          </a:r>
        </a:p>
      </dgm:t>
    </dgm:pt>
    <dgm:pt modelId="{058BBBAF-34FF-401E-8055-A909AC285124}" type="parTrans" cxnId="{61F74528-2405-408F-A45F-44FF1207A4A3}">
      <dgm:prSet/>
      <dgm:spPr/>
      <dgm:t>
        <a:bodyPr/>
        <a:lstStyle/>
        <a:p>
          <a:endParaRPr lang="en-AU"/>
        </a:p>
      </dgm:t>
    </dgm:pt>
    <dgm:pt modelId="{78F582A0-DFC6-44EC-81C0-9CBBE3A595B1}" type="sibTrans" cxnId="{61F74528-2405-408F-A45F-44FF1207A4A3}">
      <dgm:prSet/>
      <dgm:spPr/>
      <dgm:t>
        <a:bodyPr/>
        <a:lstStyle/>
        <a:p>
          <a:endParaRPr lang="en-AU"/>
        </a:p>
      </dgm:t>
    </dgm:pt>
    <dgm:pt modelId="{CB554F71-A890-4E7C-804B-41EF839E2B6E}">
      <dgm:prSet/>
      <dgm:spPr/>
      <dgm:t>
        <a:bodyPr/>
        <a:lstStyle/>
        <a:p>
          <a:r>
            <a:rPr lang="en-AU"/>
            <a:t>Government regulation and funding</a:t>
          </a:r>
        </a:p>
      </dgm:t>
    </dgm:pt>
    <dgm:pt modelId="{6B99E2B6-F940-44BB-9446-473E8FD2234E}" type="parTrans" cxnId="{706D9CDC-ADDB-47E6-B8A0-EC435DB57C62}">
      <dgm:prSet/>
      <dgm:spPr/>
      <dgm:t>
        <a:bodyPr/>
        <a:lstStyle/>
        <a:p>
          <a:endParaRPr lang="en-AU"/>
        </a:p>
      </dgm:t>
    </dgm:pt>
    <dgm:pt modelId="{B58133E3-4F61-4E35-A288-EC12248D9C71}" type="sibTrans" cxnId="{706D9CDC-ADDB-47E6-B8A0-EC435DB57C62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799887A1-25E9-4CE9-BAC6-4996E752BCC7}">
      <dgm:prSet/>
      <dgm:spPr/>
      <dgm:t>
        <a:bodyPr/>
        <a:lstStyle/>
        <a:p>
          <a:r>
            <a:rPr lang="en-AU"/>
            <a:t>Public land managers</a:t>
          </a:r>
        </a:p>
      </dgm:t>
    </dgm:pt>
    <dgm:pt modelId="{B8D6BCEE-FFE3-40B0-AB7C-9677E004D06E}" type="parTrans" cxnId="{EA678052-615C-4517-A28F-D861EA5404CA}">
      <dgm:prSet/>
      <dgm:spPr/>
      <dgm:t>
        <a:bodyPr/>
        <a:lstStyle/>
        <a:p>
          <a:endParaRPr lang="en-AU"/>
        </a:p>
      </dgm:t>
    </dgm:pt>
    <dgm:pt modelId="{F45D963C-F648-4466-91F3-0D3B95E8C23F}" type="sibTrans" cxnId="{EA678052-615C-4517-A28F-D861EA5404CA}">
      <dgm:prSet/>
      <dgm:spPr/>
      <dgm:t>
        <a:bodyPr/>
        <a:lstStyle/>
        <a:p>
          <a:endParaRPr lang="en-AU"/>
        </a:p>
      </dgm:t>
    </dgm:pt>
    <dgm:pt modelId="{E7256B33-E9C0-4C7F-A6B8-E456446E2434}">
      <dgm:prSet/>
      <dgm:spPr/>
      <dgm:t>
        <a:bodyPr/>
        <a:lstStyle/>
        <a:p>
          <a:r>
            <a:rPr lang="en-AU"/>
            <a:t>Government led networks and agencies</a:t>
          </a:r>
        </a:p>
      </dgm:t>
    </dgm:pt>
    <dgm:pt modelId="{728F22E3-85CE-4D31-84AD-48FEE11E1B47}" type="parTrans" cxnId="{3C2D806E-B3C4-4D81-BA5B-CCC919555DBC}">
      <dgm:prSet/>
      <dgm:spPr/>
      <dgm:t>
        <a:bodyPr/>
        <a:lstStyle/>
        <a:p>
          <a:endParaRPr lang="en-AU"/>
        </a:p>
      </dgm:t>
    </dgm:pt>
    <dgm:pt modelId="{E9810A27-6B02-48DB-86D9-34D7A2255F14}" type="sibTrans" cxnId="{3C2D806E-B3C4-4D81-BA5B-CCC919555DBC}">
      <dgm:prSet/>
      <dgm:spPr/>
      <dgm:t>
        <a:bodyPr/>
        <a:lstStyle/>
        <a:p>
          <a:endParaRPr lang="en-AU"/>
        </a:p>
      </dgm:t>
    </dgm:pt>
    <dgm:pt modelId="{F209BD38-0606-4B4E-87B6-4A70D86BBA7D}">
      <dgm:prSet/>
      <dgm:spPr/>
      <dgm:t>
        <a:bodyPr/>
        <a:lstStyle/>
        <a:p>
          <a:r>
            <a:rPr lang="en-AU"/>
            <a:t>Not for profit led networks + organisations</a:t>
          </a:r>
        </a:p>
      </dgm:t>
    </dgm:pt>
    <dgm:pt modelId="{AEAF93C8-7D3B-4779-AD7C-E86319240B38}" type="parTrans" cxnId="{07DF9FB5-9F1B-4F92-AD78-0CFA679CCB16}">
      <dgm:prSet/>
      <dgm:spPr/>
      <dgm:t>
        <a:bodyPr/>
        <a:lstStyle/>
        <a:p>
          <a:endParaRPr lang="en-AU"/>
        </a:p>
      </dgm:t>
    </dgm:pt>
    <dgm:pt modelId="{F9C1F1C3-181C-4990-8AC4-E0E2B7B21D48}" type="sibTrans" cxnId="{07DF9FB5-9F1B-4F92-AD78-0CFA679CCB16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5"/>
      <dgm:spPr/>
    </dgm:pt>
    <dgm:pt modelId="{020A74A0-3D14-4E87-8ABF-687CDABC946A}" type="pres">
      <dgm:prSet presAssocID="{7B9D2288-F76F-4FE5-8F3C-4743566A4007}" presName="textNode" presStyleLbl="bgShp" presStyleIdx="0" presStyleCnt="5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15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15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15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5"/>
      <dgm:spPr/>
    </dgm:pt>
    <dgm:pt modelId="{D4977B54-26CC-4F92-AED3-A5DC425E96EB}" type="pres">
      <dgm:prSet presAssocID="{1545329E-B397-4FF3-9346-63F85B2A54BC}" presName="textNode" presStyleLbl="bgShp" presStyleIdx="1" presStyleCnt="5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15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15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15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5"/>
      <dgm:spPr/>
    </dgm:pt>
    <dgm:pt modelId="{DA4F2B7D-BE06-40B7-878F-9434DB1B58BA}" type="pres">
      <dgm:prSet presAssocID="{0EFCB76F-C1AF-4506-ADD2-4C5494AACB25}" presName="textNode" presStyleLbl="bgShp" presStyleIdx="2" presStyleCnt="5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15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15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15">
        <dgm:presLayoutVars>
          <dgm:bulletEnabled val="1"/>
        </dgm:presLayoutVars>
      </dgm:prSet>
      <dgm:spPr/>
    </dgm:pt>
    <dgm:pt modelId="{FD0D0BB6-4310-427C-9FE7-13E464608EEC}" type="pres">
      <dgm:prSet presAssocID="{0EFCB76F-C1AF-4506-ADD2-4C5494AACB25}" presName="aSpace" presStyleCnt="0"/>
      <dgm:spPr/>
    </dgm:pt>
    <dgm:pt modelId="{8AAF8C98-58EA-402A-90E1-A047AB1A1387}" type="pres">
      <dgm:prSet presAssocID="{908CD462-A68B-4E59-9182-9B351A6476BD}" presName="compNode" presStyleCnt="0"/>
      <dgm:spPr/>
    </dgm:pt>
    <dgm:pt modelId="{E357D64B-605E-4077-B89F-312DC1A80EFA}" type="pres">
      <dgm:prSet presAssocID="{908CD462-A68B-4E59-9182-9B351A6476BD}" presName="aNode" presStyleLbl="bgShp" presStyleIdx="3" presStyleCnt="5"/>
      <dgm:spPr/>
    </dgm:pt>
    <dgm:pt modelId="{A36C5412-9CA5-4A14-9521-DC9C5F15E048}" type="pres">
      <dgm:prSet presAssocID="{908CD462-A68B-4E59-9182-9B351A6476BD}" presName="textNode" presStyleLbl="bgShp" presStyleIdx="3" presStyleCnt="5"/>
      <dgm:spPr/>
    </dgm:pt>
    <dgm:pt modelId="{24A42DC9-E098-453F-BF3D-F0A2080BE2C3}" type="pres">
      <dgm:prSet presAssocID="{908CD462-A68B-4E59-9182-9B351A6476BD}" presName="compChildNode" presStyleCnt="0"/>
      <dgm:spPr/>
    </dgm:pt>
    <dgm:pt modelId="{39FE615D-F05E-45F8-85D8-D3644C151F81}" type="pres">
      <dgm:prSet presAssocID="{908CD462-A68B-4E59-9182-9B351A6476BD}" presName="theInnerList" presStyleCnt="0"/>
      <dgm:spPr/>
    </dgm:pt>
    <dgm:pt modelId="{1B1D2052-5277-4DDC-AD13-CD0E7F9CAF24}" type="pres">
      <dgm:prSet presAssocID="{A0FE5417-3466-4CCA-B4FB-FB25195A7C74}" presName="childNode" presStyleLbl="node1" presStyleIdx="9" presStyleCnt="15">
        <dgm:presLayoutVars>
          <dgm:bulletEnabled val="1"/>
        </dgm:presLayoutVars>
      </dgm:prSet>
      <dgm:spPr/>
    </dgm:pt>
    <dgm:pt modelId="{1EDA1F22-BB14-4FE6-9FF6-1818DFD80D65}" type="pres">
      <dgm:prSet presAssocID="{A0FE5417-3466-4CCA-B4FB-FB25195A7C74}" presName="aSpace2" presStyleCnt="0"/>
      <dgm:spPr/>
    </dgm:pt>
    <dgm:pt modelId="{5D18C21E-B6E9-4808-A433-444CB5EB77AD}" type="pres">
      <dgm:prSet presAssocID="{DB30B5BD-47A5-4FCD-8E42-5C5B60CE36F6}" presName="childNode" presStyleLbl="node1" presStyleIdx="10" presStyleCnt="15">
        <dgm:presLayoutVars>
          <dgm:bulletEnabled val="1"/>
        </dgm:presLayoutVars>
      </dgm:prSet>
      <dgm:spPr/>
    </dgm:pt>
    <dgm:pt modelId="{218B8E51-4016-463E-90C2-F2F688E40E26}" type="pres">
      <dgm:prSet presAssocID="{DB30B5BD-47A5-4FCD-8E42-5C5B60CE36F6}" presName="aSpace2" presStyleCnt="0"/>
      <dgm:spPr/>
    </dgm:pt>
    <dgm:pt modelId="{F1432A5B-7A4F-4DB8-B06E-46ECA2FE6352}" type="pres">
      <dgm:prSet presAssocID="{799887A1-25E9-4CE9-BAC6-4996E752BCC7}" presName="childNode" presStyleLbl="node1" presStyleIdx="11" presStyleCnt="15">
        <dgm:presLayoutVars>
          <dgm:bulletEnabled val="1"/>
        </dgm:presLayoutVars>
      </dgm:prSet>
      <dgm:spPr/>
    </dgm:pt>
    <dgm:pt modelId="{E8E9E545-B38C-4EF7-B972-24808D66AE98}" type="pres">
      <dgm:prSet presAssocID="{908CD462-A68B-4E59-9182-9B351A6476BD}" presName="aSpace" presStyleCnt="0"/>
      <dgm:spPr/>
    </dgm:pt>
    <dgm:pt modelId="{8816F443-22F1-43F4-AF24-3778EAFD3803}" type="pres">
      <dgm:prSet presAssocID="{4B9477FD-577F-4D4B-A1DC-2E9DEE7C524D}" presName="compNode" presStyleCnt="0"/>
      <dgm:spPr/>
    </dgm:pt>
    <dgm:pt modelId="{F83CFDCF-F032-49B1-8C30-95295321FA06}" type="pres">
      <dgm:prSet presAssocID="{4B9477FD-577F-4D4B-A1DC-2E9DEE7C524D}" presName="aNode" presStyleLbl="bgShp" presStyleIdx="4" presStyleCnt="5"/>
      <dgm:spPr/>
    </dgm:pt>
    <dgm:pt modelId="{303106FB-145F-4797-B3BF-4C3BCF92CE6C}" type="pres">
      <dgm:prSet presAssocID="{4B9477FD-577F-4D4B-A1DC-2E9DEE7C524D}" presName="textNode" presStyleLbl="bgShp" presStyleIdx="4" presStyleCnt="5"/>
      <dgm:spPr/>
    </dgm:pt>
    <dgm:pt modelId="{B07465FA-4409-4867-9F83-ACA2D27582E0}" type="pres">
      <dgm:prSet presAssocID="{4B9477FD-577F-4D4B-A1DC-2E9DEE7C524D}" presName="compChildNode" presStyleCnt="0"/>
      <dgm:spPr/>
    </dgm:pt>
    <dgm:pt modelId="{B374FFA0-D4A7-492C-8772-C51689B503C7}" type="pres">
      <dgm:prSet presAssocID="{4B9477FD-577F-4D4B-A1DC-2E9DEE7C524D}" presName="theInnerList" presStyleCnt="0"/>
      <dgm:spPr/>
    </dgm:pt>
    <dgm:pt modelId="{76D3F185-DE24-427B-A7E3-69D344E32A8E}" type="pres">
      <dgm:prSet presAssocID="{CB554F71-A890-4E7C-804B-41EF839E2B6E}" presName="childNode" presStyleLbl="node1" presStyleIdx="12" presStyleCnt="15">
        <dgm:presLayoutVars>
          <dgm:bulletEnabled val="1"/>
        </dgm:presLayoutVars>
      </dgm:prSet>
      <dgm:spPr/>
    </dgm:pt>
    <dgm:pt modelId="{521AF20A-AAB4-488D-89A2-B4DB4276A2D6}" type="pres">
      <dgm:prSet presAssocID="{CB554F71-A890-4E7C-804B-41EF839E2B6E}" presName="aSpace2" presStyleCnt="0"/>
      <dgm:spPr/>
    </dgm:pt>
    <dgm:pt modelId="{00B02E7F-667A-4432-9C81-33D10FBC22D1}" type="pres">
      <dgm:prSet presAssocID="{E7256B33-E9C0-4C7F-A6B8-E456446E2434}" presName="childNode" presStyleLbl="node1" presStyleIdx="13" presStyleCnt="15">
        <dgm:presLayoutVars>
          <dgm:bulletEnabled val="1"/>
        </dgm:presLayoutVars>
      </dgm:prSet>
      <dgm:spPr/>
    </dgm:pt>
    <dgm:pt modelId="{A35D26BF-15DA-44C5-BB0F-BE3082509E1D}" type="pres">
      <dgm:prSet presAssocID="{E7256B33-E9C0-4C7F-A6B8-E456446E2434}" presName="aSpace2" presStyleCnt="0"/>
      <dgm:spPr/>
    </dgm:pt>
    <dgm:pt modelId="{73FF09B1-2B5F-49CF-A56A-90D9FE189741}" type="pres">
      <dgm:prSet presAssocID="{F209BD38-0606-4B4E-87B6-4A70D86BBA7D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9E705D0A-DF1C-4655-ADE5-EFB1354A5A94}" type="presOf" srcId="{A0FE5417-3466-4CCA-B4FB-FB25195A7C74}" destId="{1B1D2052-5277-4DDC-AD13-CD0E7F9CAF24}" srcOrd="0" destOrd="0" presId="urn:microsoft.com/office/officeart/2005/8/layout/lProcess2"/>
    <dgm:cxn modelId="{56533D19-FFB6-40C0-B673-A5CC7532F2B0}" type="presOf" srcId="{908CD462-A68B-4E59-9182-9B351A6476BD}" destId="{E357D64B-605E-4077-B89F-312DC1A80EFA}" srcOrd="0" destOrd="0" presId="urn:microsoft.com/office/officeart/2005/8/layout/lProcess2"/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61F74528-2405-408F-A45F-44FF1207A4A3}" srcId="{E101E759-C003-467E-9CE8-1F002B922D1A}" destId="{4B9477FD-577F-4D4B-A1DC-2E9DEE7C524D}" srcOrd="4" destOrd="0" parTransId="{058BBBAF-34FF-401E-8055-A909AC285124}" sibTransId="{78F582A0-DFC6-44EC-81C0-9CBBE3A595B1}"/>
    <dgm:cxn modelId="{0BCF2D2C-0962-4F74-A0B3-441BDEB79F11}" type="presOf" srcId="{799887A1-25E9-4CE9-BAC6-4996E752BCC7}" destId="{F1432A5B-7A4F-4DB8-B06E-46ECA2FE6352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0D52053F-D504-4E54-B375-5B8C95C0B02D}" type="presOf" srcId="{4B9477FD-577F-4D4B-A1DC-2E9DEE7C524D}" destId="{F83CFDCF-F032-49B1-8C30-95295321FA06}" srcOrd="0" destOrd="0" presId="urn:microsoft.com/office/officeart/2005/8/layout/lProcess2"/>
    <dgm:cxn modelId="{79CD5A5D-9FDD-4876-BEB8-732A3324A79F}" type="presOf" srcId="{4B9477FD-577F-4D4B-A1DC-2E9DEE7C524D}" destId="{303106FB-145F-4797-B3BF-4C3BCF92CE6C}" srcOrd="1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4670084A-D76F-4B73-833B-44E2A633E3E3}" srcId="{908CD462-A68B-4E59-9182-9B351A6476BD}" destId="{A0FE5417-3466-4CCA-B4FB-FB25195A7C74}" srcOrd="0" destOrd="0" parTransId="{297A0508-1160-4B7D-BF43-02E1A0BFEF6E}" sibTransId="{FEFB01EE-1EF5-4DAF-BA7A-CF9E23F22FB3}"/>
    <dgm:cxn modelId="{3C2D806E-B3C4-4D81-BA5B-CCC919555DBC}" srcId="{4B9477FD-577F-4D4B-A1DC-2E9DEE7C524D}" destId="{E7256B33-E9C0-4C7F-A6B8-E456446E2434}" srcOrd="1" destOrd="0" parTransId="{728F22E3-85CE-4D31-84AD-48FEE11E1B47}" sibTransId="{E9810A27-6B02-48DB-86D9-34D7A2255F14}"/>
    <dgm:cxn modelId="{EA678052-615C-4517-A28F-D861EA5404CA}" srcId="{908CD462-A68B-4E59-9182-9B351A6476BD}" destId="{799887A1-25E9-4CE9-BAC6-4996E752BCC7}" srcOrd="2" destOrd="0" parTransId="{B8D6BCEE-FFE3-40B0-AB7C-9677E004D06E}" sibTransId="{F45D963C-F648-4466-91F3-0D3B95E8C23F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C98F527C-2061-43F0-AA91-1F59F2F07417}" srcId="{E101E759-C003-467E-9CE8-1F002B922D1A}" destId="{908CD462-A68B-4E59-9182-9B351A6476BD}" srcOrd="3" destOrd="0" parTransId="{715E4FF5-7E72-4A0F-AC68-8859EC4B7BD4}" sibTransId="{F1F59E3F-41E8-4CFD-A713-6EDEE2C73CEC}"/>
    <dgm:cxn modelId="{B3D97D7F-2D9E-4D30-8A43-466FADA87E5D}" type="presOf" srcId="{DB30B5BD-47A5-4FCD-8E42-5C5B60CE36F6}" destId="{5D18C21E-B6E9-4808-A433-444CB5EB77AD}" srcOrd="0" destOrd="0" presId="urn:microsoft.com/office/officeart/2005/8/layout/lProcess2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10CEAAB0-38EB-48CE-9E1D-6174D2238314}" type="presOf" srcId="{E7256B33-E9C0-4C7F-A6B8-E456446E2434}" destId="{00B02E7F-667A-4432-9C81-33D10FBC22D1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07DF9FB5-9F1B-4F92-AD78-0CFA679CCB16}" srcId="{4B9477FD-577F-4D4B-A1DC-2E9DEE7C524D}" destId="{F209BD38-0606-4B4E-87B6-4A70D86BBA7D}" srcOrd="2" destOrd="0" parTransId="{AEAF93C8-7D3B-4779-AD7C-E86319240B38}" sibTransId="{F9C1F1C3-181C-4990-8AC4-E0E2B7B21D48}"/>
    <dgm:cxn modelId="{F2531AD3-4AA0-430F-92A1-7DBD615A8DEF}" type="presOf" srcId="{F209BD38-0606-4B4E-87B6-4A70D86BBA7D}" destId="{73FF09B1-2B5F-49CF-A56A-90D9FE189741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B0388ED5-E129-4516-B66C-D270508F7466}" srcId="{908CD462-A68B-4E59-9182-9B351A6476BD}" destId="{DB30B5BD-47A5-4FCD-8E42-5C5B60CE36F6}" srcOrd="1" destOrd="0" parTransId="{4D4799F2-41C6-4181-9FB2-144E1D08ABA5}" sibTransId="{2DD383D3-8966-425F-A867-36F93BF561DE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706D9CDC-ADDB-47E6-B8A0-EC435DB57C62}" srcId="{4B9477FD-577F-4D4B-A1DC-2E9DEE7C524D}" destId="{CB554F71-A890-4E7C-804B-41EF839E2B6E}" srcOrd="0" destOrd="0" parTransId="{6B99E2B6-F940-44BB-9446-473E8FD2234E}" sibTransId="{B58133E3-4F61-4E35-A288-EC12248D9C71}"/>
    <dgm:cxn modelId="{A52AD9DC-2835-4622-BB0D-B10F3683A750}" type="presOf" srcId="{CB554F71-A890-4E7C-804B-41EF839E2B6E}" destId="{76D3F185-DE24-427B-A7E3-69D344E32A8E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59BDADF2-D9EE-46D5-A88B-27AF0FB2036B}" type="presOf" srcId="{908CD462-A68B-4E59-9182-9B351A6476BD}" destId="{A36C5412-9CA5-4A14-9521-DC9C5F15E048}" srcOrd="1" destOrd="0" presId="urn:microsoft.com/office/officeart/2005/8/layout/lProcess2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  <dgm:cxn modelId="{D6F4170C-9499-4A4E-B4FF-EDD6AFCEB290}" type="presParOf" srcId="{D1B05F07-EE55-4756-AFDB-54C6FF594CFB}" destId="{FD0D0BB6-4310-427C-9FE7-13E464608EEC}" srcOrd="5" destOrd="0" presId="urn:microsoft.com/office/officeart/2005/8/layout/lProcess2"/>
    <dgm:cxn modelId="{F9D75523-1490-4658-9218-16E6F69E361A}" type="presParOf" srcId="{D1B05F07-EE55-4756-AFDB-54C6FF594CFB}" destId="{8AAF8C98-58EA-402A-90E1-A047AB1A1387}" srcOrd="6" destOrd="0" presId="urn:microsoft.com/office/officeart/2005/8/layout/lProcess2"/>
    <dgm:cxn modelId="{C2009D2B-F612-4E70-8D05-5F1ADE7A689D}" type="presParOf" srcId="{8AAF8C98-58EA-402A-90E1-A047AB1A1387}" destId="{E357D64B-605E-4077-B89F-312DC1A80EFA}" srcOrd="0" destOrd="0" presId="urn:microsoft.com/office/officeart/2005/8/layout/lProcess2"/>
    <dgm:cxn modelId="{E0C2A4C9-8713-47FE-9ADE-BCE09B496AAD}" type="presParOf" srcId="{8AAF8C98-58EA-402A-90E1-A047AB1A1387}" destId="{A36C5412-9CA5-4A14-9521-DC9C5F15E048}" srcOrd="1" destOrd="0" presId="urn:microsoft.com/office/officeart/2005/8/layout/lProcess2"/>
    <dgm:cxn modelId="{6B41FBFB-80D9-465A-95D6-72C870B4206A}" type="presParOf" srcId="{8AAF8C98-58EA-402A-90E1-A047AB1A1387}" destId="{24A42DC9-E098-453F-BF3D-F0A2080BE2C3}" srcOrd="2" destOrd="0" presId="urn:microsoft.com/office/officeart/2005/8/layout/lProcess2"/>
    <dgm:cxn modelId="{00C94941-D42A-425A-9DC0-78C0BE329EBD}" type="presParOf" srcId="{24A42DC9-E098-453F-BF3D-F0A2080BE2C3}" destId="{39FE615D-F05E-45F8-85D8-D3644C151F81}" srcOrd="0" destOrd="0" presId="urn:microsoft.com/office/officeart/2005/8/layout/lProcess2"/>
    <dgm:cxn modelId="{E7E77683-61D3-46A7-AA08-473B019FC249}" type="presParOf" srcId="{39FE615D-F05E-45F8-85D8-D3644C151F81}" destId="{1B1D2052-5277-4DDC-AD13-CD0E7F9CAF24}" srcOrd="0" destOrd="0" presId="urn:microsoft.com/office/officeart/2005/8/layout/lProcess2"/>
    <dgm:cxn modelId="{32F60CE3-5E21-41D9-A29A-C51979AD73D0}" type="presParOf" srcId="{39FE615D-F05E-45F8-85D8-D3644C151F81}" destId="{1EDA1F22-BB14-4FE6-9FF6-1818DFD80D65}" srcOrd="1" destOrd="0" presId="urn:microsoft.com/office/officeart/2005/8/layout/lProcess2"/>
    <dgm:cxn modelId="{2E83EA09-208A-4D53-956B-A00652A87580}" type="presParOf" srcId="{39FE615D-F05E-45F8-85D8-D3644C151F81}" destId="{5D18C21E-B6E9-4808-A433-444CB5EB77AD}" srcOrd="2" destOrd="0" presId="urn:microsoft.com/office/officeart/2005/8/layout/lProcess2"/>
    <dgm:cxn modelId="{EA8B5E1E-216B-4F85-8171-81B8857F0D87}" type="presParOf" srcId="{39FE615D-F05E-45F8-85D8-D3644C151F81}" destId="{218B8E51-4016-463E-90C2-F2F688E40E26}" srcOrd="3" destOrd="0" presId="urn:microsoft.com/office/officeart/2005/8/layout/lProcess2"/>
    <dgm:cxn modelId="{D24F3A0E-87B9-41EF-97BA-FB11B2656244}" type="presParOf" srcId="{39FE615D-F05E-45F8-85D8-D3644C151F81}" destId="{F1432A5B-7A4F-4DB8-B06E-46ECA2FE6352}" srcOrd="4" destOrd="0" presId="urn:microsoft.com/office/officeart/2005/8/layout/lProcess2"/>
    <dgm:cxn modelId="{612561DB-0AAC-49EA-8051-CFA694EA4AB7}" type="presParOf" srcId="{D1B05F07-EE55-4756-AFDB-54C6FF594CFB}" destId="{E8E9E545-B38C-4EF7-B972-24808D66AE98}" srcOrd="7" destOrd="0" presId="urn:microsoft.com/office/officeart/2005/8/layout/lProcess2"/>
    <dgm:cxn modelId="{3734EE63-5CBA-4A94-9C9A-AD3C96BB98C7}" type="presParOf" srcId="{D1B05F07-EE55-4756-AFDB-54C6FF594CFB}" destId="{8816F443-22F1-43F4-AF24-3778EAFD3803}" srcOrd="8" destOrd="0" presId="urn:microsoft.com/office/officeart/2005/8/layout/lProcess2"/>
    <dgm:cxn modelId="{EBA00A9D-5C6A-49B6-A0E2-7E3F12EDDF1D}" type="presParOf" srcId="{8816F443-22F1-43F4-AF24-3778EAFD3803}" destId="{F83CFDCF-F032-49B1-8C30-95295321FA06}" srcOrd="0" destOrd="0" presId="urn:microsoft.com/office/officeart/2005/8/layout/lProcess2"/>
    <dgm:cxn modelId="{34E49DAB-DCE9-4AC7-8264-9741E37A66ED}" type="presParOf" srcId="{8816F443-22F1-43F4-AF24-3778EAFD3803}" destId="{303106FB-145F-4797-B3BF-4C3BCF92CE6C}" srcOrd="1" destOrd="0" presId="urn:microsoft.com/office/officeart/2005/8/layout/lProcess2"/>
    <dgm:cxn modelId="{A5314191-0021-438C-8FAA-E3312AA5AB4A}" type="presParOf" srcId="{8816F443-22F1-43F4-AF24-3778EAFD3803}" destId="{B07465FA-4409-4867-9F83-ACA2D27582E0}" srcOrd="2" destOrd="0" presId="urn:microsoft.com/office/officeart/2005/8/layout/lProcess2"/>
    <dgm:cxn modelId="{8A197CE0-A2DD-4C58-8EF5-9B667C3AA67C}" type="presParOf" srcId="{B07465FA-4409-4867-9F83-ACA2D27582E0}" destId="{B374FFA0-D4A7-492C-8772-C51689B503C7}" srcOrd="0" destOrd="0" presId="urn:microsoft.com/office/officeart/2005/8/layout/lProcess2"/>
    <dgm:cxn modelId="{D700C7F6-A98E-4EFC-BCC8-F6AB8BDA1AA4}" type="presParOf" srcId="{B374FFA0-D4A7-492C-8772-C51689B503C7}" destId="{76D3F185-DE24-427B-A7E3-69D344E32A8E}" srcOrd="0" destOrd="0" presId="urn:microsoft.com/office/officeart/2005/8/layout/lProcess2"/>
    <dgm:cxn modelId="{643707A4-B159-4B17-9CE5-FAF83B4D8156}" type="presParOf" srcId="{B374FFA0-D4A7-492C-8772-C51689B503C7}" destId="{521AF20A-AAB4-488D-89A2-B4DB4276A2D6}" srcOrd="1" destOrd="0" presId="urn:microsoft.com/office/officeart/2005/8/layout/lProcess2"/>
    <dgm:cxn modelId="{C81C7CF0-F13A-4F7D-84DF-EA10FBB0F031}" type="presParOf" srcId="{B374FFA0-D4A7-492C-8772-C51689B503C7}" destId="{00B02E7F-667A-4432-9C81-33D10FBC22D1}" srcOrd="2" destOrd="0" presId="urn:microsoft.com/office/officeart/2005/8/layout/lProcess2"/>
    <dgm:cxn modelId="{51F3E20F-5931-48B2-A937-B14ED019001B}" type="presParOf" srcId="{B374FFA0-D4A7-492C-8772-C51689B503C7}" destId="{A35D26BF-15DA-44C5-BB0F-BE3082509E1D}" srcOrd="3" destOrd="0" presId="urn:microsoft.com/office/officeart/2005/8/layout/lProcess2"/>
    <dgm:cxn modelId="{AFE11EBA-190D-4F83-BEF1-87605A5CC0E0}" type="presParOf" srcId="{B374FFA0-D4A7-492C-8772-C51689B503C7}" destId="{73FF09B1-2B5F-49CF-A56A-90D9FE1897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986708-990C-407B-B3C5-545D6F56979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9186769-CE82-40BD-860D-569333731B9C}">
      <dgm:prSet phldrT="[Text]"/>
      <dgm:spPr/>
      <dgm:t>
        <a:bodyPr/>
        <a:lstStyle/>
        <a:p>
          <a:r>
            <a:rPr lang="en-US" dirty="0"/>
            <a:t>Markets</a:t>
          </a:r>
          <a:endParaRPr lang="en-AU" dirty="0"/>
        </a:p>
      </dgm:t>
    </dgm:pt>
    <dgm:pt modelId="{7423B4DB-DDF1-4DE0-8DCA-CC27977059C8}" type="parTrans" cxnId="{880FFCDD-2A2D-4ADA-8693-7A6B23472531}">
      <dgm:prSet/>
      <dgm:spPr/>
      <dgm:t>
        <a:bodyPr/>
        <a:lstStyle/>
        <a:p>
          <a:endParaRPr lang="en-AU"/>
        </a:p>
      </dgm:t>
    </dgm:pt>
    <dgm:pt modelId="{9DD9B40E-3407-4FC2-A419-9170C7C973CE}" type="sibTrans" cxnId="{880FFCDD-2A2D-4ADA-8693-7A6B23472531}">
      <dgm:prSet/>
      <dgm:spPr/>
      <dgm:t>
        <a:bodyPr/>
        <a:lstStyle/>
        <a:p>
          <a:endParaRPr lang="en-AU"/>
        </a:p>
      </dgm:t>
    </dgm:pt>
    <dgm:pt modelId="{EC628551-257C-4805-8088-8C41A191690B}">
      <dgm:prSet phldrT="[Text]"/>
      <dgm:spPr/>
      <dgm:t>
        <a:bodyPr/>
        <a:lstStyle/>
        <a:p>
          <a:r>
            <a:rPr lang="en-US" dirty="0"/>
            <a:t>Conservation</a:t>
          </a:r>
          <a:endParaRPr lang="en-AU" dirty="0"/>
        </a:p>
      </dgm:t>
    </dgm:pt>
    <dgm:pt modelId="{ED4CA592-ADD8-4D94-9894-D4DA69F09316}" type="parTrans" cxnId="{0A7C8855-D0B1-4875-BF63-9AA79F1C12BA}">
      <dgm:prSet/>
      <dgm:spPr/>
      <dgm:t>
        <a:bodyPr/>
        <a:lstStyle/>
        <a:p>
          <a:endParaRPr lang="en-AU"/>
        </a:p>
      </dgm:t>
    </dgm:pt>
    <dgm:pt modelId="{3AE4E570-D170-465D-AB8E-73BBA88A41C4}" type="sibTrans" cxnId="{0A7C8855-D0B1-4875-BF63-9AA79F1C12BA}">
      <dgm:prSet/>
      <dgm:spPr/>
      <dgm:t>
        <a:bodyPr/>
        <a:lstStyle/>
        <a:p>
          <a:endParaRPr lang="en-AU"/>
        </a:p>
      </dgm:t>
    </dgm:pt>
    <dgm:pt modelId="{7C15B0A8-DA84-421F-ACBA-FB0363B75145}">
      <dgm:prSet phldrT="[Text]"/>
      <dgm:spPr/>
      <dgm:t>
        <a:bodyPr/>
        <a:lstStyle/>
        <a:p>
          <a:r>
            <a:rPr lang="en-US" dirty="0"/>
            <a:t>Rehabilitation</a:t>
          </a:r>
          <a:endParaRPr lang="en-AU" dirty="0"/>
        </a:p>
      </dgm:t>
    </dgm:pt>
    <dgm:pt modelId="{C22FFA9A-9163-4985-81E1-E8B5902DB665}" type="parTrans" cxnId="{229A1E60-B2CA-4DE5-8E3B-E1E91F0F0421}">
      <dgm:prSet/>
      <dgm:spPr/>
      <dgm:t>
        <a:bodyPr/>
        <a:lstStyle/>
        <a:p>
          <a:endParaRPr lang="en-AU"/>
        </a:p>
      </dgm:t>
    </dgm:pt>
    <dgm:pt modelId="{2BF4AAA4-B714-4414-AF44-3BC2BA14B180}" type="sibTrans" cxnId="{229A1E60-B2CA-4DE5-8E3B-E1E91F0F0421}">
      <dgm:prSet/>
      <dgm:spPr/>
      <dgm:t>
        <a:bodyPr/>
        <a:lstStyle/>
        <a:p>
          <a:endParaRPr lang="en-AU"/>
        </a:p>
      </dgm:t>
    </dgm:pt>
    <dgm:pt modelId="{1A039028-1374-4927-A914-8CACE942E020}">
      <dgm:prSet phldrT="[Text]"/>
      <dgm:spPr/>
      <dgm:t>
        <a:bodyPr/>
        <a:lstStyle/>
        <a:p>
          <a:r>
            <a:rPr lang="en-US" dirty="0"/>
            <a:t>Use</a:t>
          </a:r>
          <a:endParaRPr lang="en-AU" dirty="0"/>
        </a:p>
      </dgm:t>
    </dgm:pt>
    <dgm:pt modelId="{88DCE171-2A47-4C8F-8198-348DBE9ACF63}" type="parTrans" cxnId="{ED7C2165-BC4E-4528-B413-CCA9C67F4EE8}">
      <dgm:prSet/>
      <dgm:spPr/>
      <dgm:t>
        <a:bodyPr/>
        <a:lstStyle/>
        <a:p>
          <a:endParaRPr lang="en-AU"/>
        </a:p>
      </dgm:t>
    </dgm:pt>
    <dgm:pt modelId="{76148A58-E5FE-4983-B4B6-3C73D849F426}" type="sibTrans" cxnId="{ED7C2165-BC4E-4528-B413-CCA9C67F4EE8}">
      <dgm:prSet/>
      <dgm:spPr/>
      <dgm:t>
        <a:bodyPr/>
        <a:lstStyle/>
        <a:p>
          <a:endParaRPr lang="en-AU"/>
        </a:p>
      </dgm:t>
    </dgm:pt>
    <dgm:pt modelId="{DA066C06-2062-4720-A8DE-DE08B4F799EB}">
      <dgm:prSet phldrT="[Text]"/>
      <dgm:spPr/>
      <dgm:t>
        <a:bodyPr/>
        <a:lstStyle/>
        <a:p>
          <a:r>
            <a:rPr lang="en-US" dirty="0"/>
            <a:t>Locations &amp; threatened</a:t>
          </a:r>
          <a:endParaRPr lang="en-AU" dirty="0"/>
        </a:p>
      </dgm:t>
    </dgm:pt>
    <dgm:pt modelId="{2423714E-0F84-42A4-B91F-FEC5C05DD300}" type="parTrans" cxnId="{E5D69903-C5CC-4306-B904-B91C2087BBC8}">
      <dgm:prSet/>
      <dgm:spPr/>
      <dgm:t>
        <a:bodyPr/>
        <a:lstStyle/>
        <a:p>
          <a:endParaRPr lang="en-AU"/>
        </a:p>
      </dgm:t>
    </dgm:pt>
    <dgm:pt modelId="{45122BCE-1A23-45C9-883F-BF39D202CBE9}" type="sibTrans" cxnId="{E5D69903-C5CC-4306-B904-B91C2087BBC8}">
      <dgm:prSet/>
      <dgm:spPr/>
      <dgm:t>
        <a:bodyPr/>
        <a:lstStyle/>
        <a:p>
          <a:endParaRPr lang="en-AU"/>
        </a:p>
      </dgm:t>
    </dgm:pt>
    <dgm:pt modelId="{B86D96B7-75B4-48D5-9038-1F7155E0B978}">
      <dgm:prSet phldrT="[Text]"/>
      <dgm:spPr/>
      <dgm:t>
        <a:bodyPr/>
        <a:lstStyle/>
        <a:p>
          <a:r>
            <a:rPr lang="en-US" dirty="0"/>
            <a:t>Cons., culture, commerce</a:t>
          </a:r>
          <a:endParaRPr lang="en-AU" dirty="0"/>
        </a:p>
      </dgm:t>
    </dgm:pt>
    <dgm:pt modelId="{B463990B-E3C8-44A3-910F-F0F7D8E12C4C}" type="parTrans" cxnId="{83C0F176-72A5-4FC9-8F14-4A022B63504B}">
      <dgm:prSet/>
      <dgm:spPr/>
      <dgm:t>
        <a:bodyPr/>
        <a:lstStyle/>
        <a:p>
          <a:endParaRPr lang="en-AU"/>
        </a:p>
      </dgm:t>
    </dgm:pt>
    <dgm:pt modelId="{16476CBC-B8C8-4D6A-872D-EAD13C2D4E58}" type="sibTrans" cxnId="{83C0F176-72A5-4FC9-8F14-4A022B63504B}">
      <dgm:prSet/>
      <dgm:spPr/>
      <dgm:t>
        <a:bodyPr/>
        <a:lstStyle/>
        <a:p>
          <a:endParaRPr lang="en-AU"/>
        </a:p>
      </dgm:t>
    </dgm:pt>
    <dgm:pt modelId="{1082425E-5ACE-42EE-8A49-AE4008EEE73F}">
      <dgm:prSet phldrT="[Text]"/>
      <dgm:spPr/>
      <dgm:t>
        <a:bodyPr/>
        <a:lstStyle/>
        <a:p>
          <a:r>
            <a:rPr lang="en-US" dirty="0"/>
            <a:t>Users</a:t>
          </a:r>
          <a:endParaRPr lang="en-AU" dirty="0"/>
        </a:p>
      </dgm:t>
    </dgm:pt>
    <dgm:pt modelId="{EDA58535-D4AD-422C-98BF-7364F752E7AF}" type="parTrans" cxnId="{02237A4E-ABC1-4B12-85EA-F4621CEF5AF6}">
      <dgm:prSet/>
      <dgm:spPr/>
      <dgm:t>
        <a:bodyPr/>
        <a:lstStyle/>
        <a:p>
          <a:endParaRPr lang="en-AU"/>
        </a:p>
      </dgm:t>
    </dgm:pt>
    <dgm:pt modelId="{BCAED1A3-1249-4806-BB39-ACB9015485DF}" type="sibTrans" cxnId="{02237A4E-ABC1-4B12-85EA-F4621CEF5AF6}">
      <dgm:prSet/>
      <dgm:spPr/>
      <dgm:t>
        <a:bodyPr/>
        <a:lstStyle/>
        <a:p>
          <a:endParaRPr lang="en-AU"/>
        </a:p>
      </dgm:t>
    </dgm:pt>
    <dgm:pt modelId="{BAB85891-A876-4268-9148-835820624D50}">
      <dgm:prSet phldrT="[Text]"/>
      <dgm:spPr/>
      <dgm:t>
        <a:bodyPr/>
        <a:lstStyle/>
        <a:p>
          <a:r>
            <a:rPr lang="en-US" dirty="0"/>
            <a:t>Public/private orgs &amp; </a:t>
          </a:r>
          <a:r>
            <a:rPr lang="en-US" dirty="0" err="1"/>
            <a:t>indiv</a:t>
          </a:r>
          <a:r>
            <a:rPr lang="en-US" dirty="0"/>
            <a:t>.</a:t>
          </a:r>
          <a:endParaRPr lang="en-AU" dirty="0"/>
        </a:p>
      </dgm:t>
    </dgm:pt>
    <dgm:pt modelId="{F69EE6E4-8504-4ACB-9C86-5207DF8433DE}" type="parTrans" cxnId="{B8764FB0-6731-46AC-97E7-D8AF50DD6E39}">
      <dgm:prSet/>
      <dgm:spPr/>
      <dgm:t>
        <a:bodyPr/>
        <a:lstStyle/>
        <a:p>
          <a:endParaRPr lang="en-AU"/>
        </a:p>
      </dgm:t>
    </dgm:pt>
    <dgm:pt modelId="{933E6945-9E57-42EE-99C8-D6916A30DFCE}" type="sibTrans" cxnId="{B8764FB0-6731-46AC-97E7-D8AF50DD6E39}">
      <dgm:prSet/>
      <dgm:spPr/>
      <dgm:t>
        <a:bodyPr/>
        <a:lstStyle/>
        <a:p>
          <a:endParaRPr lang="en-AU"/>
        </a:p>
      </dgm:t>
    </dgm:pt>
    <dgm:pt modelId="{3C616047-3D22-41D8-B325-41CEF302F534}">
      <dgm:prSet phldrT="[Text]"/>
      <dgm:spPr/>
      <dgm:t>
        <a:bodyPr/>
        <a:lstStyle/>
        <a:p>
          <a:r>
            <a:rPr lang="en-US" dirty="0" err="1"/>
            <a:t>Indig</a:t>
          </a:r>
          <a:r>
            <a:rPr lang="en-US" dirty="0"/>
            <a:t>. Orgs. &amp; partners</a:t>
          </a:r>
          <a:endParaRPr lang="en-AU" dirty="0"/>
        </a:p>
      </dgm:t>
    </dgm:pt>
    <dgm:pt modelId="{0DBF9ABE-A5D5-496A-94F7-ED1A1BB78607}" type="parTrans" cxnId="{76F0E4EE-13DD-4E57-A91E-5BB63E6AD311}">
      <dgm:prSet/>
      <dgm:spPr/>
      <dgm:t>
        <a:bodyPr/>
        <a:lstStyle/>
        <a:p>
          <a:endParaRPr lang="en-AU"/>
        </a:p>
      </dgm:t>
    </dgm:pt>
    <dgm:pt modelId="{3AE8718C-4463-4DD8-B5FB-B786519B2801}" type="sibTrans" cxnId="{76F0E4EE-13DD-4E57-A91E-5BB63E6AD311}">
      <dgm:prSet/>
      <dgm:spPr/>
      <dgm:t>
        <a:bodyPr/>
        <a:lstStyle/>
        <a:p>
          <a:endParaRPr lang="en-AU"/>
        </a:p>
      </dgm:t>
    </dgm:pt>
    <dgm:pt modelId="{B3FBBE8F-5C88-4937-BFE7-FCB18BA130B1}">
      <dgm:prSet/>
      <dgm:spPr/>
      <dgm:t>
        <a:bodyPr/>
        <a:lstStyle/>
        <a:p>
          <a:r>
            <a:rPr lang="en-US" dirty="0"/>
            <a:t>Horticulture</a:t>
          </a:r>
          <a:endParaRPr lang="en-AU" dirty="0"/>
        </a:p>
      </dgm:t>
    </dgm:pt>
    <dgm:pt modelId="{6C026F29-85A7-4D97-B03F-854AF4849588}" type="parTrans" cxnId="{3DE50AB1-D499-4B76-B23C-9FE9A01F4B22}">
      <dgm:prSet/>
      <dgm:spPr/>
      <dgm:t>
        <a:bodyPr/>
        <a:lstStyle/>
        <a:p>
          <a:endParaRPr lang="en-AU"/>
        </a:p>
      </dgm:t>
    </dgm:pt>
    <dgm:pt modelId="{339CA286-7394-4507-A1AF-1A97BEC72A8A}" type="sibTrans" cxnId="{3DE50AB1-D499-4B76-B23C-9FE9A01F4B22}">
      <dgm:prSet/>
      <dgm:spPr/>
      <dgm:t>
        <a:bodyPr/>
        <a:lstStyle/>
        <a:p>
          <a:endParaRPr lang="en-AU"/>
        </a:p>
      </dgm:t>
    </dgm:pt>
    <dgm:pt modelId="{6C67BDAF-2420-4702-A924-89A52AA23B13}">
      <dgm:prSet/>
      <dgm:spPr/>
      <dgm:t>
        <a:bodyPr/>
        <a:lstStyle/>
        <a:p>
          <a:r>
            <a:rPr lang="en-US" dirty="0"/>
            <a:t>Off-setting</a:t>
          </a:r>
          <a:endParaRPr lang="en-AU" dirty="0"/>
        </a:p>
      </dgm:t>
    </dgm:pt>
    <dgm:pt modelId="{54EB9238-7BFA-4DB5-BB81-15E2E304BEC3}" type="parTrans" cxnId="{CEC1EEE5-98B5-4B05-9FED-90B4A8EBB969}">
      <dgm:prSet/>
      <dgm:spPr/>
      <dgm:t>
        <a:bodyPr/>
        <a:lstStyle/>
        <a:p>
          <a:endParaRPr lang="en-AU"/>
        </a:p>
      </dgm:t>
    </dgm:pt>
    <dgm:pt modelId="{DB2D29C7-5254-4EFA-864C-BB41E6D8E3EF}" type="sibTrans" cxnId="{CEC1EEE5-98B5-4B05-9FED-90B4A8EBB969}">
      <dgm:prSet/>
      <dgm:spPr/>
      <dgm:t>
        <a:bodyPr/>
        <a:lstStyle/>
        <a:p>
          <a:endParaRPr lang="en-AU"/>
        </a:p>
      </dgm:t>
    </dgm:pt>
    <dgm:pt modelId="{9D4E409B-1935-42B5-9377-D88C7B6A74FF}">
      <dgm:prSet/>
      <dgm:spPr/>
      <dgm:t>
        <a:bodyPr/>
        <a:lstStyle/>
        <a:p>
          <a:r>
            <a:rPr lang="en-US" dirty="0"/>
            <a:t>Forestry</a:t>
          </a:r>
          <a:endParaRPr lang="en-AU" dirty="0"/>
        </a:p>
      </dgm:t>
    </dgm:pt>
    <dgm:pt modelId="{8441AFC6-7F51-4A55-BC12-EA380E79BB6F}" type="parTrans" cxnId="{582D6048-171A-4206-B2E7-7B4F45A83975}">
      <dgm:prSet/>
      <dgm:spPr/>
      <dgm:t>
        <a:bodyPr/>
        <a:lstStyle/>
        <a:p>
          <a:endParaRPr lang="en-AU"/>
        </a:p>
      </dgm:t>
    </dgm:pt>
    <dgm:pt modelId="{DE07057E-5EFF-4E0D-9B23-551362462934}" type="sibTrans" cxnId="{582D6048-171A-4206-B2E7-7B4F45A83975}">
      <dgm:prSet/>
      <dgm:spPr/>
      <dgm:t>
        <a:bodyPr/>
        <a:lstStyle/>
        <a:p>
          <a:endParaRPr lang="en-AU"/>
        </a:p>
      </dgm:t>
    </dgm:pt>
    <dgm:pt modelId="{80FA7781-074F-4857-AB09-6DC2B8298CD1}">
      <dgm:prSet/>
      <dgm:spPr/>
      <dgm:t>
        <a:bodyPr/>
        <a:lstStyle/>
        <a:p>
          <a:r>
            <a:rPr lang="en-US" dirty="0"/>
            <a:t>Indigenous</a:t>
          </a:r>
          <a:endParaRPr lang="en-AU" dirty="0"/>
        </a:p>
      </dgm:t>
    </dgm:pt>
    <dgm:pt modelId="{712FDF23-220A-484C-A214-CBD554AD7166}" type="parTrans" cxnId="{9F797725-D259-4CDF-B78E-5C6FCD572ADF}">
      <dgm:prSet/>
      <dgm:spPr/>
      <dgm:t>
        <a:bodyPr/>
        <a:lstStyle/>
        <a:p>
          <a:endParaRPr lang="en-AU"/>
        </a:p>
      </dgm:t>
    </dgm:pt>
    <dgm:pt modelId="{BC9262C8-9D7B-4318-8B65-C7FCB032329F}" type="sibTrans" cxnId="{9F797725-D259-4CDF-B78E-5C6FCD572ADF}">
      <dgm:prSet/>
      <dgm:spPr/>
      <dgm:t>
        <a:bodyPr/>
        <a:lstStyle/>
        <a:p>
          <a:endParaRPr lang="en-AU"/>
        </a:p>
      </dgm:t>
    </dgm:pt>
    <dgm:pt modelId="{14607B07-8B82-4BCF-9C1F-CD82F698116B}">
      <dgm:prSet/>
      <dgm:spPr/>
      <dgm:t>
        <a:bodyPr/>
        <a:lstStyle/>
        <a:p>
          <a:r>
            <a:rPr lang="en-US" dirty="0"/>
            <a:t>Site remediation</a:t>
          </a:r>
          <a:endParaRPr lang="en-AU" dirty="0"/>
        </a:p>
      </dgm:t>
    </dgm:pt>
    <dgm:pt modelId="{5DED4897-31FE-4540-A740-D542DE6347C3}" type="parTrans" cxnId="{E466985F-D07D-4F26-BEA8-9F582AC496DF}">
      <dgm:prSet/>
      <dgm:spPr/>
      <dgm:t>
        <a:bodyPr/>
        <a:lstStyle/>
        <a:p>
          <a:endParaRPr lang="en-AU"/>
        </a:p>
      </dgm:t>
    </dgm:pt>
    <dgm:pt modelId="{0E20D2CC-9483-4779-88EA-235952DEFFCF}" type="sibTrans" cxnId="{E466985F-D07D-4F26-BEA8-9F582AC496DF}">
      <dgm:prSet/>
      <dgm:spPr/>
      <dgm:t>
        <a:bodyPr/>
        <a:lstStyle/>
        <a:p>
          <a:endParaRPr lang="en-AU"/>
        </a:p>
      </dgm:t>
    </dgm:pt>
    <dgm:pt modelId="{D593E095-AFF7-4B30-B5B7-45D7D9205889}">
      <dgm:prSet/>
      <dgm:spPr/>
      <dgm:t>
        <a:bodyPr/>
        <a:lstStyle/>
        <a:p>
          <a:r>
            <a:rPr lang="en-US" dirty="0"/>
            <a:t>Food, ornamental &amp; new</a:t>
          </a:r>
          <a:endParaRPr lang="en-AU" dirty="0"/>
        </a:p>
      </dgm:t>
    </dgm:pt>
    <dgm:pt modelId="{1B3CFB58-35EA-4C08-A7AD-214030BD5A32}" type="parTrans" cxnId="{884DAC16-07CF-4621-A422-33C39C4ACFD3}">
      <dgm:prSet/>
      <dgm:spPr/>
      <dgm:t>
        <a:bodyPr/>
        <a:lstStyle/>
        <a:p>
          <a:endParaRPr lang="en-AU"/>
        </a:p>
      </dgm:t>
    </dgm:pt>
    <dgm:pt modelId="{1E22ED29-5A9E-4DF3-AD17-060E7D71C429}" type="sibTrans" cxnId="{884DAC16-07CF-4621-A422-33C39C4ACFD3}">
      <dgm:prSet/>
      <dgm:spPr/>
      <dgm:t>
        <a:bodyPr/>
        <a:lstStyle/>
        <a:p>
          <a:endParaRPr lang="en-AU"/>
        </a:p>
      </dgm:t>
    </dgm:pt>
    <dgm:pt modelId="{7DE0F377-3290-4549-B439-24995912A6D6}">
      <dgm:prSet/>
      <dgm:spPr/>
      <dgm:t>
        <a:bodyPr/>
        <a:lstStyle/>
        <a:p>
          <a:r>
            <a:rPr lang="en-US" dirty="0"/>
            <a:t>Biodiversity &amp; carbon seq.</a:t>
          </a:r>
          <a:endParaRPr lang="en-AU" dirty="0"/>
        </a:p>
      </dgm:t>
    </dgm:pt>
    <dgm:pt modelId="{1A43DA8E-3BB1-42F4-9EE3-46D72111CDF7}" type="parTrans" cxnId="{DE3BC6C3-398F-42AF-8300-08DF21319E51}">
      <dgm:prSet/>
      <dgm:spPr/>
      <dgm:t>
        <a:bodyPr/>
        <a:lstStyle/>
        <a:p>
          <a:endParaRPr lang="en-AU"/>
        </a:p>
      </dgm:t>
    </dgm:pt>
    <dgm:pt modelId="{487DFEA9-DA69-4416-9C55-052FC6767EC7}" type="sibTrans" cxnId="{DE3BC6C3-398F-42AF-8300-08DF21319E51}">
      <dgm:prSet/>
      <dgm:spPr/>
      <dgm:t>
        <a:bodyPr/>
        <a:lstStyle/>
        <a:p>
          <a:endParaRPr lang="en-AU"/>
        </a:p>
      </dgm:t>
    </dgm:pt>
    <dgm:pt modelId="{086F12D7-F37D-4B3D-9C51-9D9B714B186E}">
      <dgm:prSet/>
      <dgm:spPr/>
      <dgm:t>
        <a:bodyPr/>
        <a:lstStyle/>
        <a:p>
          <a:r>
            <a:rPr lang="en-US" dirty="0"/>
            <a:t>Wood products</a:t>
          </a:r>
          <a:endParaRPr lang="en-AU" dirty="0"/>
        </a:p>
      </dgm:t>
    </dgm:pt>
    <dgm:pt modelId="{AD6CDB32-09E2-457C-9942-0DFCEFE6E638}" type="parTrans" cxnId="{6AF18402-6569-4337-82DE-18F41A702C6C}">
      <dgm:prSet/>
      <dgm:spPr/>
      <dgm:t>
        <a:bodyPr/>
        <a:lstStyle/>
        <a:p>
          <a:endParaRPr lang="en-AU"/>
        </a:p>
      </dgm:t>
    </dgm:pt>
    <dgm:pt modelId="{D78F4A25-54AD-49BA-ACA6-24B0CAE7F4EA}" type="sibTrans" cxnId="{6AF18402-6569-4337-82DE-18F41A702C6C}">
      <dgm:prSet/>
      <dgm:spPr/>
      <dgm:t>
        <a:bodyPr/>
        <a:lstStyle/>
        <a:p>
          <a:endParaRPr lang="en-AU"/>
        </a:p>
      </dgm:t>
    </dgm:pt>
    <dgm:pt modelId="{716DC2C9-8BEF-4DFD-987F-ADAC61987DB2}">
      <dgm:prSet/>
      <dgm:spPr/>
      <dgm:t>
        <a:bodyPr/>
        <a:lstStyle/>
        <a:p>
          <a:r>
            <a:rPr lang="en-US" dirty="0"/>
            <a:t>Resource &amp; infrastructure</a:t>
          </a:r>
          <a:endParaRPr lang="en-AU" dirty="0"/>
        </a:p>
      </dgm:t>
    </dgm:pt>
    <dgm:pt modelId="{25231397-FCF2-4696-BCC0-C590291D2FF9}" type="parTrans" cxnId="{07C3E048-0658-4D26-B1BF-490AC1DF8694}">
      <dgm:prSet/>
      <dgm:spPr/>
      <dgm:t>
        <a:bodyPr/>
        <a:lstStyle/>
        <a:p>
          <a:endParaRPr lang="en-AU"/>
        </a:p>
      </dgm:t>
    </dgm:pt>
    <dgm:pt modelId="{383196A2-4FE9-49BA-930C-11FF898BFDA7}" type="sibTrans" cxnId="{07C3E048-0658-4D26-B1BF-490AC1DF8694}">
      <dgm:prSet/>
      <dgm:spPr/>
      <dgm:t>
        <a:bodyPr/>
        <a:lstStyle/>
        <a:p>
          <a:endParaRPr lang="en-AU"/>
        </a:p>
      </dgm:t>
    </dgm:pt>
    <dgm:pt modelId="{5BC0C977-A042-4605-B16D-FE00161B2FC3}">
      <dgm:prSet/>
      <dgm:spPr/>
      <dgm:t>
        <a:bodyPr/>
        <a:lstStyle/>
        <a:p>
          <a:r>
            <a:rPr lang="en-US" dirty="0"/>
            <a:t>Food and </a:t>
          </a:r>
          <a:r>
            <a:rPr lang="en-US" dirty="0" err="1"/>
            <a:t>greenlife</a:t>
          </a:r>
          <a:endParaRPr lang="en-AU" dirty="0"/>
        </a:p>
      </dgm:t>
    </dgm:pt>
    <dgm:pt modelId="{78D5D994-870E-4D29-B46A-4A6077F01610}" type="parTrans" cxnId="{63B2CE9E-ACAE-4AA7-BF5A-012CB3A63159}">
      <dgm:prSet/>
      <dgm:spPr/>
      <dgm:t>
        <a:bodyPr/>
        <a:lstStyle/>
        <a:p>
          <a:endParaRPr lang="en-AU"/>
        </a:p>
      </dgm:t>
    </dgm:pt>
    <dgm:pt modelId="{ACDF556F-5F1B-4604-924E-713E8C1D6680}" type="sibTrans" cxnId="{63B2CE9E-ACAE-4AA7-BF5A-012CB3A63159}">
      <dgm:prSet/>
      <dgm:spPr/>
      <dgm:t>
        <a:bodyPr/>
        <a:lstStyle/>
        <a:p>
          <a:endParaRPr lang="en-AU"/>
        </a:p>
      </dgm:t>
    </dgm:pt>
    <dgm:pt modelId="{CF787A62-2C27-4802-99CF-AFB18AF51C48}">
      <dgm:prSet/>
      <dgm:spPr/>
      <dgm:t>
        <a:bodyPr/>
        <a:lstStyle/>
        <a:p>
          <a:r>
            <a:rPr lang="en-US" dirty="0"/>
            <a:t>Land managers &amp; brokers</a:t>
          </a:r>
          <a:endParaRPr lang="en-AU" dirty="0"/>
        </a:p>
      </dgm:t>
    </dgm:pt>
    <dgm:pt modelId="{4DB703C1-F2D2-4915-A755-4D00DBB3EA91}" type="parTrans" cxnId="{1A04A6CF-EE6A-410A-AE39-60C33D3779CE}">
      <dgm:prSet/>
      <dgm:spPr/>
      <dgm:t>
        <a:bodyPr/>
        <a:lstStyle/>
        <a:p>
          <a:endParaRPr lang="en-AU"/>
        </a:p>
      </dgm:t>
    </dgm:pt>
    <dgm:pt modelId="{698A63AA-AC08-498A-B730-819A6FB607D6}" type="sibTrans" cxnId="{1A04A6CF-EE6A-410A-AE39-60C33D3779CE}">
      <dgm:prSet/>
      <dgm:spPr/>
      <dgm:t>
        <a:bodyPr/>
        <a:lstStyle/>
        <a:p>
          <a:endParaRPr lang="en-AU"/>
        </a:p>
      </dgm:t>
    </dgm:pt>
    <dgm:pt modelId="{2D9226FE-5EF4-4D1D-BB6E-740E5AAA12A5}">
      <dgm:prSet/>
      <dgm:spPr/>
      <dgm:t>
        <a:bodyPr/>
        <a:lstStyle/>
        <a:p>
          <a:r>
            <a:rPr lang="en-US" dirty="0"/>
            <a:t>Plantation managers</a:t>
          </a:r>
          <a:endParaRPr lang="en-AU" dirty="0"/>
        </a:p>
      </dgm:t>
    </dgm:pt>
    <dgm:pt modelId="{B9D5252C-C189-4747-AE49-2530DB4A8A73}" type="parTrans" cxnId="{8E1C35AC-7F67-4315-A8E7-1C79AFDCE970}">
      <dgm:prSet/>
      <dgm:spPr/>
      <dgm:t>
        <a:bodyPr/>
        <a:lstStyle/>
        <a:p>
          <a:endParaRPr lang="en-AU"/>
        </a:p>
      </dgm:t>
    </dgm:pt>
    <dgm:pt modelId="{DDFDD493-7F1C-4B2A-A58E-29836F9AA9C3}" type="sibTrans" cxnId="{8E1C35AC-7F67-4315-A8E7-1C79AFDCE970}">
      <dgm:prSet/>
      <dgm:spPr/>
      <dgm:t>
        <a:bodyPr/>
        <a:lstStyle/>
        <a:p>
          <a:endParaRPr lang="en-AU"/>
        </a:p>
      </dgm:t>
    </dgm:pt>
    <dgm:pt modelId="{9E2A1E74-A328-4ED3-ABB3-D0E2DB407665}" type="pres">
      <dgm:prSet presAssocID="{1A986708-990C-407B-B3C5-545D6F569792}" presName="theList" presStyleCnt="0">
        <dgm:presLayoutVars>
          <dgm:dir/>
          <dgm:animLvl val="lvl"/>
          <dgm:resizeHandles val="exact"/>
        </dgm:presLayoutVars>
      </dgm:prSet>
      <dgm:spPr/>
    </dgm:pt>
    <dgm:pt modelId="{AC43FEA6-35F2-4DE8-928F-3C80BB1394BE}" type="pres">
      <dgm:prSet presAssocID="{09186769-CE82-40BD-860D-569333731B9C}" presName="compNode" presStyleCnt="0"/>
      <dgm:spPr/>
    </dgm:pt>
    <dgm:pt modelId="{459B77FF-6F9B-49CF-B9FC-AD34BE1E3E16}" type="pres">
      <dgm:prSet presAssocID="{09186769-CE82-40BD-860D-569333731B9C}" presName="aNode" presStyleLbl="bgShp" presStyleIdx="0" presStyleCnt="3"/>
      <dgm:spPr/>
    </dgm:pt>
    <dgm:pt modelId="{A093FDF7-5906-487B-8F42-35E66AE4BF7A}" type="pres">
      <dgm:prSet presAssocID="{09186769-CE82-40BD-860D-569333731B9C}" presName="textNode" presStyleLbl="bgShp" presStyleIdx="0" presStyleCnt="3"/>
      <dgm:spPr/>
    </dgm:pt>
    <dgm:pt modelId="{D36F96DC-9A67-4E0D-A66B-F227B9D60BD5}" type="pres">
      <dgm:prSet presAssocID="{09186769-CE82-40BD-860D-569333731B9C}" presName="compChildNode" presStyleCnt="0"/>
      <dgm:spPr/>
    </dgm:pt>
    <dgm:pt modelId="{A0D0950D-FB7B-43FC-B119-964710931EFD}" type="pres">
      <dgm:prSet presAssocID="{09186769-CE82-40BD-860D-569333731B9C}" presName="theInnerList" presStyleCnt="0"/>
      <dgm:spPr/>
    </dgm:pt>
    <dgm:pt modelId="{8FE831A5-55F3-4676-8DB9-0E223462AE9B}" type="pres">
      <dgm:prSet presAssocID="{7C15B0A8-DA84-421F-ACBA-FB0363B75145}" presName="childNode" presStyleLbl="node1" presStyleIdx="0" presStyleCnt="18">
        <dgm:presLayoutVars>
          <dgm:bulletEnabled val="1"/>
        </dgm:presLayoutVars>
      </dgm:prSet>
      <dgm:spPr/>
    </dgm:pt>
    <dgm:pt modelId="{5A95A93D-6432-45B9-847B-283FFFB55B0B}" type="pres">
      <dgm:prSet presAssocID="{7C15B0A8-DA84-421F-ACBA-FB0363B75145}" presName="aSpace2" presStyleCnt="0"/>
      <dgm:spPr/>
    </dgm:pt>
    <dgm:pt modelId="{EE7B6375-8EF2-49B6-AF10-85A96E9CF8C8}" type="pres">
      <dgm:prSet presAssocID="{EC628551-257C-4805-8088-8C41A191690B}" presName="childNode" presStyleLbl="node1" presStyleIdx="1" presStyleCnt="18">
        <dgm:presLayoutVars>
          <dgm:bulletEnabled val="1"/>
        </dgm:presLayoutVars>
      </dgm:prSet>
      <dgm:spPr/>
    </dgm:pt>
    <dgm:pt modelId="{B99BF429-92D4-422A-B7A7-21FDE8507218}" type="pres">
      <dgm:prSet presAssocID="{EC628551-257C-4805-8088-8C41A191690B}" presName="aSpace2" presStyleCnt="0"/>
      <dgm:spPr/>
    </dgm:pt>
    <dgm:pt modelId="{CB1BF5FD-BBA2-42F0-B8B6-8A0BC0F03EC5}" type="pres">
      <dgm:prSet presAssocID="{B3FBBE8F-5C88-4937-BFE7-FCB18BA130B1}" presName="childNode" presStyleLbl="node1" presStyleIdx="2" presStyleCnt="18">
        <dgm:presLayoutVars>
          <dgm:bulletEnabled val="1"/>
        </dgm:presLayoutVars>
      </dgm:prSet>
      <dgm:spPr/>
    </dgm:pt>
    <dgm:pt modelId="{AEEC7929-0130-4DE6-A07B-730536F368CC}" type="pres">
      <dgm:prSet presAssocID="{B3FBBE8F-5C88-4937-BFE7-FCB18BA130B1}" presName="aSpace2" presStyleCnt="0"/>
      <dgm:spPr/>
    </dgm:pt>
    <dgm:pt modelId="{EA29659D-C938-43C9-86B2-9FC5BB6AF580}" type="pres">
      <dgm:prSet presAssocID="{80FA7781-074F-4857-AB09-6DC2B8298CD1}" presName="childNode" presStyleLbl="node1" presStyleIdx="3" presStyleCnt="18">
        <dgm:presLayoutVars>
          <dgm:bulletEnabled val="1"/>
        </dgm:presLayoutVars>
      </dgm:prSet>
      <dgm:spPr/>
    </dgm:pt>
    <dgm:pt modelId="{4D9C4739-59B4-48BA-B1CF-5B1AEA18E6FD}" type="pres">
      <dgm:prSet presAssocID="{80FA7781-074F-4857-AB09-6DC2B8298CD1}" presName="aSpace2" presStyleCnt="0"/>
      <dgm:spPr/>
    </dgm:pt>
    <dgm:pt modelId="{3666503B-C916-4592-A37C-121838F10F3B}" type="pres">
      <dgm:prSet presAssocID="{6C67BDAF-2420-4702-A924-89A52AA23B13}" presName="childNode" presStyleLbl="node1" presStyleIdx="4" presStyleCnt="18">
        <dgm:presLayoutVars>
          <dgm:bulletEnabled val="1"/>
        </dgm:presLayoutVars>
      </dgm:prSet>
      <dgm:spPr/>
    </dgm:pt>
    <dgm:pt modelId="{DF0D9BB8-7832-4B58-B4E2-DC9B9988FA2F}" type="pres">
      <dgm:prSet presAssocID="{6C67BDAF-2420-4702-A924-89A52AA23B13}" presName="aSpace2" presStyleCnt="0"/>
      <dgm:spPr/>
    </dgm:pt>
    <dgm:pt modelId="{18D384C2-B820-4B94-A989-35E64A9D0A11}" type="pres">
      <dgm:prSet presAssocID="{9D4E409B-1935-42B5-9377-D88C7B6A74FF}" presName="childNode" presStyleLbl="node1" presStyleIdx="5" presStyleCnt="18">
        <dgm:presLayoutVars>
          <dgm:bulletEnabled val="1"/>
        </dgm:presLayoutVars>
      </dgm:prSet>
      <dgm:spPr/>
    </dgm:pt>
    <dgm:pt modelId="{2C21F531-95AD-4955-8560-0892BB8F7E61}" type="pres">
      <dgm:prSet presAssocID="{09186769-CE82-40BD-860D-569333731B9C}" presName="aSpace" presStyleCnt="0"/>
      <dgm:spPr/>
    </dgm:pt>
    <dgm:pt modelId="{AFA59C29-3077-46BF-A2A3-D6FDDE6B3295}" type="pres">
      <dgm:prSet presAssocID="{1A039028-1374-4927-A914-8CACE942E020}" presName="compNode" presStyleCnt="0"/>
      <dgm:spPr/>
    </dgm:pt>
    <dgm:pt modelId="{BB48510A-D0A2-4277-B652-2990C7FF536C}" type="pres">
      <dgm:prSet presAssocID="{1A039028-1374-4927-A914-8CACE942E020}" presName="aNode" presStyleLbl="bgShp" presStyleIdx="1" presStyleCnt="3"/>
      <dgm:spPr/>
    </dgm:pt>
    <dgm:pt modelId="{D074E143-2E73-49ED-B681-1B34CFBBB4D0}" type="pres">
      <dgm:prSet presAssocID="{1A039028-1374-4927-A914-8CACE942E020}" presName="textNode" presStyleLbl="bgShp" presStyleIdx="1" presStyleCnt="3"/>
      <dgm:spPr/>
    </dgm:pt>
    <dgm:pt modelId="{5A847B79-DA30-4739-8407-F456634C05C6}" type="pres">
      <dgm:prSet presAssocID="{1A039028-1374-4927-A914-8CACE942E020}" presName="compChildNode" presStyleCnt="0"/>
      <dgm:spPr/>
    </dgm:pt>
    <dgm:pt modelId="{A26BFF6F-197D-4740-B65E-D1D5234F876F}" type="pres">
      <dgm:prSet presAssocID="{1A039028-1374-4927-A914-8CACE942E020}" presName="theInnerList" presStyleCnt="0"/>
      <dgm:spPr/>
    </dgm:pt>
    <dgm:pt modelId="{CA6FE48B-3D5F-400B-8B0C-FBC0E38BF9B8}" type="pres">
      <dgm:prSet presAssocID="{14607B07-8B82-4BCF-9C1F-CD82F698116B}" presName="childNode" presStyleLbl="node1" presStyleIdx="6" presStyleCnt="18">
        <dgm:presLayoutVars>
          <dgm:bulletEnabled val="1"/>
        </dgm:presLayoutVars>
      </dgm:prSet>
      <dgm:spPr/>
    </dgm:pt>
    <dgm:pt modelId="{E46447CA-BA41-4558-98E2-E20B12E0C851}" type="pres">
      <dgm:prSet presAssocID="{14607B07-8B82-4BCF-9C1F-CD82F698116B}" presName="aSpace2" presStyleCnt="0"/>
      <dgm:spPr/>
    </dgm:pt>
    <dgm:pt modelId="{55453826-1264-4BF6-A693-25C9B96CC624}" type="pres">
      <dgm:prSet presAssocID="{DA066C06-2062-4720-A8DE-DE08B4F799EB}" presName="childNode" presStyleLbl="node1" presStyleIdx="7" presStyleCnt="18">
        <dgm:presLayoutVars>
          <dgm:bulletEnabled val="1"/>
        </dgm:presLayoutVars>
      </dgm:prSet>
      <dgm:spPr/>
    </dgm:pt>
    <dgm:pt modelId="{8407D270-DCD9-4E56-993D-5484211B9E0E}" type="pres">
      <dgm:prSet presAssocID="{DA066C06-2062-4720-A8DE-DE08B4F799EB}" presName="aSpace2" presStyleCnt="0"/>
      <dgm:spPr/>
    </dgm:pt>
    <dgm:pt modelId="{1086004F-168B-4289-99AD-26588F97A4CF}" type="pres">
      <dgm:prSet presAssocID="{D593E095-AFF7-4B30-B5B7-45D7D9205889}" presName="childNode" presStyleLbl="node1" presStyleIdx="8" presStyleCnt="18">
        <dgm:presLayoutVars>
          <dgm:bulletEnabled val="1"/>
        </dgm:presLayoutVars>
      </dgm:prSet>
      <dgm:spPr/>
    </dgm:pt>
    <dgm:pt modelId="{02445AD7-5CBD-4DB3-A7D4-65D1CC51B71B}" type="pres">
      <dgm:prSet presAssocID="{D593E095-AFF7-4B30-B5B7-45D7D9205889}" presName="aSpace2" presStyleCnt="0"/>
      <dgm:spPr/>
    </dgm:pt>
    <dgm:pt modelId="{C0A1E497-064E-40ED-B0E7-1456A89421F1}" type="pres">
      <dgm:prSet presAssocID="{B86D96B7-75B4-48D5-9038-1F7155E0B978}" presName="childNode" presStyleLbl="node1" presStyleIdx="9" presStyleCnt="18">
        <dgm:presLayoutVars>
          <dgm:bulletEnabled val="1"/>
        </dgm:presLayoutVars>
      </dgm:prSet>
      <dgm:spPr/>
    </dgm:pt>
    <dgm:pt modelId="{9FDD28AF-C700-47F0-ADA9-6C2C658F1801}" type="pres">
      <dgm:prSet presAssocID="{B86D96B7-75B4-48D5-9038-1F7155E0B978}" presName="aSpace2" presStyleCnt="0"/>
      <dgm:spPr/>
    </dgm:pt>
    <dgm:pt modelId="{1CD0FF0B-B3C7-42FA-A888-88DC41B99531}" type="pres">
      <dgm:prSet presAssocID="{7DE0F377-3290-4549-B439-24995912A6D6}" presName="childNode" presStyleLbl="node1" presStyleIdx="10" presStyleCnt="18">
        <dgm:presLayoutVars>
          <dgm:bulletEnabled val="1"/>
        </dgm:presLayoutVars>
      </dgm:prSet>
      <dgm:spPr/>
    </dgm:pt>
    <dgm:pt modelId="{EDEB3C92-FDF1-4C5E-B5B0-443F38D86543}" type="pres">
      <dgm:prSet presAssocID="{7DE0F377-3290-4549-B439-24995912A6D6}" presName="aSpace2" presStyleCnt="0"/>
      <dgm:spPr/>
    </dgm:pt>
    <dgm:pt modelId="{8B95A70B-C258-449C-B60A-6F5E2F545417}" type="pres">
      <dgm:prSet presAssocID="{086F12D7-F37D-4B3D-9C51-9D9B714B186E}" presName="childNode" presStyleLbl="node1" presStyleIdx="11" presStyleCnt="18">
        <dgm:presLayoutVars>
          <dgm:bulletEnabled val="1"/>
        </dgm:presLayoutVars>
      </dgm:prSet>
      <dgm:spPr/>
    </dgm:pt>
    <dgm:pt modelId="{D9CED163-7543-4A73-BD70-13CE0162FC83}" type="pres">
      <dgm:prSet presAssocID="{1A039028-1374-4927-A914-8CACE942E020}" presName="aSpace" presStyleCnt="0"/>
      <dgm:spPr/>
    </dgm:pt>
    <dgm:pt modelId="{8DBB15DA-40C9-451A-8DA7-FF614A57EB4C}" type="pres">
      <dgm:prSet presAssocID="{1082425E-5ACE-42EE-8A49-AE4008EEE73F}" presName="compNode" presStyleCnt="0"/>
      <dgm:spPr/>
    </dgm:pt>
    <dgm:pt modelId="{D4C5D069-CF88-40F3-837E-9F868EF003EF}" type="pres">
      <dgm:prSet presAssocID="{1082425E-5ACE-42EE-8A49-AE4008EEE73F}" presName="aNode" presStyleLbl="bgShp" presStyleIdx="2" presStyleCnt="3"/>
      <dgm:spPr/>
    </dgm:pt>
    <dgm:pt modelId="{5D9FF5BF-EBC0-48A1-BC1A-5A808C3A8B5A}" type="pres">
      <dgm:prSet presAssocID="{1082425E-5ACE-42EE-8A49-AE4008EEE73F}" presName="textNode" presStyleLbl="bgShp" presStyleIdx="2" presStyleCnt="3"/>
      <dgm:spPr/>
    </dgm:pt>
    <dgm:pt modelId="{02CF4491-F808-4214-B398-7682170DE921}" type="pres">
      <dgm:prSet presAssocID="{1082425E-5ACE-42EE-8A49-AE4008EEE73F}" presName="compChildNode" presStyleCnt="0"/>
      <dgm:spPr/>
    </dgm:pt>
    <dgm:pt modelId="{97B4AA4B-E485-4D9B-A2C1-057A3B8A0D09}" type="pres">
      <dgm:prSet presAssocID="{1082425E-5ACE-42EE-8A49-AE4008EEE73F}" presName="theInnerList" presStyleCnt="0"/>
      <dgm:spPr/>
    </dgm:pt>
    <dgm:pt modelId="{2D870199-8743-4DDA-9523-F5C0F61B89D6}" type="pres">
      <dgm:prSet presAssocID="{716DC2C9-8BEF-4DFD-987F-ADAC61987DB2}" presName="childNode" presStyleLbl="node1" presStyleIdx="12" presStyleCnt="18">
        <dgm:presLayoutVars>
          <dgm:bulletEnabled val="1"/>
        </dgm:presLayoutVars>
      </dgm:prSet>
      <dgm:spPr/>
    </dgm:pt>
    <dgm:pt modelId="{2B2A1344-C4D2-42E9-9CB7-5B36B2529833}" type="pres">
      <dgm:prSet presAssocID="{716DC2C9-8BEF-4DFD-987F-ADAC61987DB2}" presName="aSpace2" presStyleCnt="0"/>
      <dgm:spPr/>
    </dgm:pt>
    <dgm:pt modelId="{98290D6E-002C-46E4-84E8-648E510AC56C}" type="pres">
      <dgm:prSet presAssocID="{BAB85891-A876-4268-9148-835820624D50}" presName="childNode" presStyleLbl="node1" presStyleIdx="13" presStyleCnt="18">
        <dgm:presLayoutVars>
          <dgm:bulletEnabled val="1"/>
        </dgm:presLayoutVars>
      </dgm:prSet>
      <dgm:spPr/>
    </dgm:pt>
    <dgm:pt modelId="{614E5A36-1C03-415E-BF65-F6FD417FE63F}" type="pres">
      <dgm:prSet presAssocID="{BAB85891-A876-4268-9148-835820624D50}" presName="aSpace2" presStyleCnt="0"/>
      <dgm:spPr/>
    </dgm:pt>
    <dgm:pt modelId="{510E10EE-3B17-48AE-88B2-13EE12B91CB5}" type="pres">
      <dgm:prSet presAssocID="{5BC0C977-A042-4605-B16D-FE00161B2FC3}" presName="childNode" presStyleLbl="node1" presStyleIdx="14" presStyleCnt="18">
        <dgm:presLayoutVars>
          <dgm:bulletEnabled val="1"/>
        </dgm:presLayoutVars>
      </dgm:prSet>
      <dgm:spPr/>
    </dgm:pt>
    <dgm:pt modelId="{E7C81497-DCB1-44FE-B07B-46147014B464}" type="pres">
      <dgm:prSet presAssocID="{5BC0C977-A042-4605-B16D-FE00161B2FC3}" presName="aSpace2" presStyleCnt="0"/>
      <dgm:spPr/>
    </dgm:pt>
    <dgm:pt modelId="{DFB11ED9-4633-46EA-89D4-B3EA9982884E}" type="pres">
      <dgm:prSet presAssocID="{3C616047-3D22-41D8-B325-41CEF302F534}" presName="childNode" presStyleLbl="node1" presStyleIdx="15" presStyleCnt="18">
        <dgm:presLayoutVars>
          <dgm:bulletEnabled val="1"/>
        </dgm:presLayoutVars>
      </dgm:prSet>
      <dgm:spPr/>
    </dgm:pt>
    <dgm:pt modelId="{2EB72086-B6D9-47FC-A1C5-563DEC256BEB}" type="pres">
      <dgm:prSet presAssocID="{3C616047-3D22-41D8-B325-41CEF302F534}" presName="aSpace2" presStyleCnt="0"/>
      <dgm:spPr/>
    </dgm:pt>
    <dgm:pt modelId="{3DDEB7B7-B0F4-473E-9DE7-3FE26B46E52A}" type="pres">
      <dgm:prSet presAssocID="{CF787A62-2C27-4802-99CF-AFB18AF51C48}" presName="childNode" presStyleLbl="node1" presStyleIdx="16" presStyleCnt="18">
        <dgm:presLayoutVars>
          <dgm:bulletEnabled val="1"/>
        </dgm:presLayoutVars>
      </dgm:prSet>
      <dgm:spPr/>
    </dgm:pt>
    <dgm:pt modelId="{1AB2820D-BFDD-4D90-AD04-0256A29745BE}" type="pres">
      <dgm:prSet presAssocID="{CF787A62-2C27-4802-99CF-AFB18AF51C48}" presName="aSpace2" presStyleCnt="0"/>
      <dgm:spPr/>
    </dgm:pt>
    <dgm:pt modelId="{9EDBB317-0F38-454F-8035-217267A52234}" type="pres">
      <dgm:prSet presAssocID="{2D9226FE-5EF4-4D1D-BB6E-740E5AAA12A5}" presName="childNode" presStyleLbl="node1" presStyleIdx="17" presStyleCnt="18">
        <dgm:presLayoutVars>
          <dgm:bulletEnabled val="1"/>
        </dgm:presLayoutVars>
      </dgm:prSet>
      <dgm:spPr/>
    </dgm:pt>
  </dgm:ptLst>
  <dgm:cxnLst>
    <dgm:cxn modelId="{6AF18402-6569-4337-82DE-18F41A702C6C}" srcId="{1A039028-1374-4927-A914-8CACE942E020}" destId="{086F12D7-F37D-4B3D-9C51-9D9B714B186E}" srcOrd="5" destOrd="0" parTransId="{AD6CDB32-09E2-457C-9942-0DFCEFE6E638}" sibTransId="{D78F4A25-54AD-49BA-ACA6-24B0CAE7F4EA}"/>
    <dgm:cxn modelId="{E5D69903-C5CC-4306-B904-B91C2087BBC8}" srcId="{1A039028-1374-4927-A914-8CACE942E020}" destId="{DA066C06-2062-4720-A8DE-DE08B4F799EB}" srcOrd="1" destOrd="0" parTransId="{2423714E-0F84-42A4-B91F-FEC5C05DD300}" sibTransId="{45122BCE-1A23-45C9-883F-BF39D202CBE9}"/>
    <dgm:cxn modelId="{D75DF404-5AC5-40B0-A451-10C4BDD084AB}" type="presOf" srcId="{D593E095-AFF7-4B30-B5B7-45D7D9205889}" destId="{1086004F-168B-4289-99AD-26588F97A4CF}" srcOrd="0" destOrd="0" presId="urn:microsoft.com/office/officeart/2005/8/layout/lProcess2"/>
    <dgm:cxn modelId="{66B6590E-09CC-4AB4-8D1C-1FDB4823EDC8}" type="presOf" srcId="{BAB85891-A876-4268-9148-835820624D50}" destId="{98290D6E-002C-46E4-84E8-648E510AC56C}" srcOrd="0" destOrd="0" presId="urn:microsoft.com/office/officeart/2005/8/layout/lProcess2"/>
    <dgm:cxn modelId="{886F6616-3942-41E9-A6A2-95757F2CCD8F}" type="presOf" srcId="{80FA7781-074F-4857-AB09-6DC2B8298CD1}" destId="{EA29659D-C938-43C9-86B2-9FC5BB6AF580}" srcOrd="0" destOrd="0" presId="urn:microsoft.com/office/officeart/2005/8/layout/lProcess2"/>
    <dgm:cxn modelId="{884DAC16-07CF-4621-A422-33C39C4ACFD3}" srcId="{1A039028-1374-4927-A914-8CACE942E020}" destId="{D593E095-AFF7-4B30-B5B7-45D7D9205889}" srcOrd="2" destOrd="0" parTransId="{1B3CFB58-35EA-4C08-A7AD-214030BD5A32}" sibTransId="{1E22ED29-5A9E-4DF3-AD17-060E7D71C429}"/>
    <dgm:cxn modelId="{BFBA7417-068A-4CFD-BFB6-7092F78F46E3}" type="presOf" srcId="{7DE0F377-3290-4549-B439-24995912A6D6}" destId="{1CD0FF0B-B3C7-42FA-A888-88DC41B99531}" srcOrd="0" destOrd="0" presId="urn:microsoft.com/office/officeart/2005/8/layout/lProcess2"/>
    <dgm:cxn modelId="{4C96801F-51F2-466B-BB07-77F406E39F32}" type="presOf" srcId="{B3FBBE8F-5C88-4937-BFE7-FCB18BA130B1}" destId="{CB1BF5FD-BBA2-42F0-B8B6-8A0BC0F03EC5}" srcOrd="0" destOrd="0" presId="urn:microsoft.com/office/officeart/2005/8/layout/lProcess2"/>
    <dgm:cxn modelId="{9F797725-D259-4CDF-B78E-5C6FCD572ADF}" srcId="{09186769-CE82-40BD-860D-569333731B9C}" destId="{80FA7781-074F-4857-AB09-6DC2B8298CD1}" srcOrd="3" destOrd="0" parTransId="{712FDF23-220A-484C-A214-CBD554AD7166}" sibTransId="{BC9262C8-9D7B-4318-8B65-C7FCB032329F}"/>
    <dgm:cxn modelId="{399A7C27-C09A-4951-9798-40013832F4F3}" type="presOf" srcId="{5BC0C977-A042-4605-B16D-FE00161B2FC3}" destId="{510E10EE-3B17-48AE-88B2-13EE12B91CB5}" srcOrd="0" destOrd="0" presId="urn:microsoft.com/office/officeart/2005/8/layout/lProcess2"/>
    <dgm:cxn modelId="{6F17EE28-AA31-474B-B081-EA2F23002C09}" type="presOf" srcId="{1A039028-1374-4927-A914-8CACE942E020}" destId="{D074E143-2E73-49ED-B681-1B34CFBBB4D0}" srcOrd="1" destOrd="0" presId="urn:microsoft.com/office/officeart/2005/8/layout/lProcess2"/>
    <dgm:cxn modelId="{F8AD712C-B60E-41DE-989B-9E98A03978F8}" type="presOf" srcId="{3C616047-3D22-41D8-B325-41CEF302F534}" destId="{DFB11ED9-4633-46EA-89D4-B3EA9982884E}" srcOrd="0" destOrd="0" presId="urn:microsoft.com/office/officeart/2005/8/layout/lProcess2"/>
    <dgm:cxn modelId="{E466985F-D07D-4F26-BEA8-9F582AC496DF}" srcId="{1A039028-1374-4927-A914-8CACE942E020}" destId="{14607B07-8B82-4BCF-9C1F-CD82F698116B}" srcOrd="0" destOrd="0" parTransId="{5DED4897-31FE-4540-A740-D542DE6347C3}" sibTransId="{0E20D2CC-9483-4779-88EA-235952DEFFCF}"/>
    <dgm:cxn modelId="{229A1E60-B2CA-4DE5-8E3B-E1E91F0F0421}" srcId="{09186769-CE82-40BD-860D-569333731B9C}" destId="{7C15B0A8-DA84-421F-ACBA-FB0363B75145}" srcOrd="0" destOrd="0" parTransId="{C22FFA9A-9163-4985-81E1-E8B5902DB665}" sibTransId="{2BF4AAA4-B714-4414-AF44-3BC2BA14B180}"/>
    <dgm:cxn modelId="{D7C49662-1F60-4A67-B4FA-2FFACB3D266D}" type="presOf" srcId="{1082425E-5ACE-42EE-8A49-AE4008EEE73F}" destId="{5D9FF5BF-EBC0-48A1-BC1A-5A808C3A8B5A}" srcOrd="1" destOrd="0" presId="urn:microsoft.com/office/officeart/2005/8/layout/lProcess2"/>
    <dgm:cxn modelId="{ED7C2165-BC4E-4528-B413-CCA9C67F4EE8}" srcId="{1A986708-990C-407B-B3C5-545D6F569792}" destId="{1A039028-1374-4927-A914-8CACE942E020}" srcOrd="1" destOrd="0" parTransId="{88DCE171-2A47-4C8F-8198-348DBE9ACF63}" sibTransId="{76148A58-E5FE-4983-B4B6-3C73D849F426}"/>
    <dgm:cxn modelId="{59978F65-2551-47F4-ABD7-789DDC55C798}" type="presOf" srcId="{DA066C06-2062-4720-A8DE-DE08B4F799EB}" destId="{55453826-1264-4BF6-A693-25C9B96CC624}" srcOrd="0" destOrd="0" presId="urn:microsoft.com/office/officeart/2005/8/layout/lProcess2"/>
    <dgm:cxn modelId="{582D6048-171A-4206-B2E7-7B4F45A83975}" srcId="{09186769-CE82-40BD-860D-569333731B9C}" destId="{9D4E409B-1935-42B5-9377-D88C7B6A74FF}" srcOrd="5" destOrd="0" parTransId="{8441AFC6-7F51-4A55-BC12-EA380E79BB6F}" sibTransId="{DE07057E-5EFF-4E0D-9B23-551362462934}"/>
    <dgm:cxn modelId="{07C3E048-0658-4D26-B1BF-490AC1DF8694}" srcId="{1082425E-5ACE-42EE-8A49-AE4008EEE73F}" destId="{716DC2C9-8BEF-4DFD-987F-ADAC61987DB2}" srcOrd="0" destOrd="0" parTransId="{25231397-FCF2-4696-BCC0-C590291D2FF9}" sibTransId="{383196A2-4FE9-49BA-930C-11FF898BFDA7}"/>
    <dgm:cxn modelId="{108D6969-48E8-473E-8D5D-F58CEC2C44F2}" type="presOf" srcId="{6C67BDAF-2420-4702-A924-89A52AA23B13}" destId="{3666503B-C916-4592-A37C-121838F10F3B}" srcOrd="0" destOrd="0" presId="urn:microsoft.com/office/officeart/2005/8/layout/lProcess2"/>
    <dgm:cxn modelId="{8C0E496C-B638-4A30-9B33-D126536C2CFB}" type="presOf" srcId="{EC628551-257C-4805-8088-8C41A191690B}" destId="{EE7B6375-8EF2-49B6-AF10-85A96E9CF8C8}" srcOrd="0" destOrd="0" presId="urn:microsoft.com/office/officeart/2005/8/layout/lProcess2"/>
    <dgm:cxn modelId="{73E9E76D-56C6-4F67-9603-514028FC49BF}" type="presOf" srcId="{CF787A62-2C27-4802-99CF-AFB18AF51C48}" destId="{3DDEB7B7-B0F4-473E-9DE7-3FE26B46E52A}" srcOrd="0" destOrd="0" presId="urn:microsoft.com/office/officeart/2005/8/layout/lProcess2"/>
    <dgm:cxn modelId="{02237A4E-ABC1-4B12-85EA-F4621CEF5AF6}" srcId="{1A986708-990C-407B-B3C5-545D6F569792}" destId="{1082425E-5ACE-42EE-8A49-AE4008EEE73F}" srcOrd="2" destOrd="0" parTransId="{EDA58535-D4AD-422C-98BF-7364F752E7AF}" sibTransId="{BCAED1A3-1249-4806-BB39-ACB9015485DF}"/>
    <dgm:cxn modelId="{A01D2972-F4FF-4D61-94D3-F377D5030735}" type="presOf" srcId="{14607B07-8B82-4BCF-9C1F-CD82F698116B}" destId="{CA6FE48B-3D5F-400B-8B0C-FBC0E38BF9B8}" srcOrd="0" destOrd="0" presId="urn:microsoft.com/office/officeart/2005/8/layout/lProcess2"/>
    <dgm:cxn modelId="{0A7C8855-D0B1-4875-BF63-9AA79F1C12BA}" srcId="{09186769-CE82-40BD-860D-569333731B9C}" destId="{EC628551-257C-4805-8088-8C41A191690B}" srcOrd="1" destOrd="0" parTransId="{ED4CA592-ADD8-4D94-9894-D4DA69F09316}" sibTransId="{3AE4E570-D170-465D-AB8E-73BBA88A41C4}"/>
    <dgm:cxn modelId="{CB8F3C56-1ECD-4437-B2AE-F86B9BDC7680}" type="presOf" srcId="{B86D96B7-75B4-48D5-9038-1F7155E0B978}" destId="{C0A1E497-064E-40ED-B0E7-1456A89421F1}" srcOrd="0" destOrd="0" presId="urn:microsoft.com/office/officeart/2005/8/layout/lProcess2"/>
    <dgm:cxn modelId="{83C0F176-72A5-4FC9-8F14-4A022B63504B}" srcId="{1A039028-1374-4927-A914-8CACE942E020}" destId="{B86D96B7-75B4-48D5-9038-1F7155E0B978}" srcOrd="3" destOrd="0" parTransId="{B463990B-E3C8-44A3-910F-F0F7D8E12C4C}" sibTransId="{16476CBC-B8C8-4D6A-872D-EAD13C2D4E58}"/>
    <dgm:cxn modelId="{5F41227D-FDB7-43D9-A50B-521D34B5FBE7}" type="presOf" srcId="{1082425E-5ACE-42EE-8A49-AE4008EEE73F}" destId="{D4C5D069-CF88-40F3-837E-9F868EF003EF}" srcOrd="0" destOrd="0" presId="urn:microsoft.com/office/officeart/2005/8/layout/lProcess2"/>
    <dgm:cxn modelId="{F4A6708F-801B-494A-A10D-726FD0AD590E}" type="presOf" srcId="{1A986708-990C-407B-B3C5-545D6F569792}" destId="{9E2A1E74-A328-4ED3-ABB3-D0E2DB407665}" srcOrd="0" destOrd="0" presId="urn:microsoft.com/office/officeart/2005/8/layout/lProcess2"/>
    <dgm:cxn modelId="{30027392-8D9F-4D03-B5C8-BB041622F785}" type="presOf" srcId="{716DC2C9-8BEF-4DFD-987F-ADAC61987DB2}" destId="{2D870199-8743-4DDA-9523-F5C0F61B89D6}" srcOrd="0" destOrd="0" presId="urn:microsoft.com/office/officeart/2005/8/layout/lProcess2"/>
    <dgm:cxn modelId="{BEDC3B95-89F9-460E-AC8F-2AC7F4044660}" type="presOf" srcId="{09186769-CE82-40BD-860D-569333731B9C}" destId="{A093FDF7-5906-487B-8F42-35E66AE4BF7A}" srcOrd="1" destOrd="0" presId="urn:microsoft.com/office/officeart/2005/8/layout/lProcess2"/>
    <dgm:cxn modelId="{63B2CE9E-ACAE-4AA7-BF5A-012CB3A63159}" srcId="{1082425E-5ACE-42EE-8A49-AE4008EEE73F}" destId="{5BC0C977-A042-4605-B16D-FE00161B2FC3}" srcOrd="2" destOrd="0" parTransId="{78D5D994-870E-4D29-B46A-4A6077F01610}" sibTransId="{ACDF556F-5F1B-4604-924E-713E8C1D6680}"/>
    <dgm:cxn modelId="{8E1C35AC-7F67-4315-A8E7-1C79AFDCE970}" srcId="{1082425E-5ACE-42EE-8A49-AE4008EEE73F}" destId="{2D9226FE-5EF4-4D1D-BB6E-740E5AAA12A5}" srcOrd="5" destOrd="0" parTransId="{B9D5252C-C189-4747-AE49-2530DB4A8A73}" sibTransId="{DDFDD493-7F1C-4B2A-A58E-29836F9AA9C3}"/>
    <dgm:cxn modelId="{60D40AB0-8B5E-45C7-9A6C-290D21D8B1DB}" type="presOf" srcId="{9D4E409B-1935-42B5-9377-D88C7B6A74FF}" destId="{18D384C2-B820-4B94-A989-35E64A9D0A11}" srcOrd="0" destOrd="0" presId="urn:microsoft.com/office/officeart/2005/8/layout/lProcess2"/>
    <dgm:cxn modelId="{B8764FB0-6731-46AC-97E7-D8AF50DD6E39}" srcId="{1082425E-5ACE-42EE-8A49-AE4008EEE73F}" destId="{BAB85891-A876-4268-9148-835820624D50}" srcOrd="1" destOrd="0" parTransId="{F69EE6E4-8504-4ACB-9C86-5207DF8433DE}" sibTransId="{933E6945-9E57-42EE-99C8-D6916A30DFCE}"/>
    <dgm:cxn modelId="{3DE50AB1-D499-4B76-B23C-9FE9A01F4B22}" srcId="{09186769-CE82-40BD-860D-569333731B9C}" destId="{B3FBBE8F-5C88-4937-BFE7-FCB18BA130B1}" srcOrd="2" destOrd="0" parTransId="{6C026F29-85A7-4D97-B03F-854AF4849588}" sibTransId="{339CA286-7394-4507-A1AF-1A97BEC72A8A}"/>
    <dgm:cxn modelId="{59185ABD-8DD4-4FD7-BEDC-B8FC63C5F9FF}" type="presOf" srcId="{2D9226FE-5EF4-4D1D-BB6E-740E5AAA12A5}" destId="{9EDBB317-0F38-454F-8035-217267A52234}" srcOrd="0" destOrd="0" presId="urn:microsoft.com/office/officeart/2005/8/layout/lProcess2"/>
    <dgm:cxn modelId="{DE3BC6C3-398F-42AF-8300-08DF21319E51}" srcId="{1A039028-1374-4927-A914-8CACE942E020}" destId="{7DE0F377-3290-4549-B439-24995912A6D6}" srcOrd="4" destOrd="0" parTransId="{1A43DA8E-3BB1-42F4-9EE3-46D72111CDF7}" sibTransId="{487DFEA9-DA69-4416-9C55-052FC6767EC7}"/>
    <dgm:cxn modelId="{7D89EDCB-4769-4FDE-9BB2-11F1FDAD3A2C}" type="presOf" srcId="{086F12D7-F37D-4B3D-9C51-9D9B714B186E}" destId="{8B95A70B-C258-449C-B60A-6F5E2F545417}" srcOrd="0" destOrd="0" presId="urn:microsoft.com/office/officeart/2005/8/layout/lProcess2"/>
    <dgm:cxn modelId="{1A04A6CF-EE6A-410A-AE39-60C33D3779CE}" srcId="{1082425E-5ACE-42EE-8A49-AE4008EEE73F}" destId="{CF787A62-2C27-4802-99CF-AFB18AF51C48}" srcOrd="4" destOrd="0" parTransId="{4DB703C1-F2D2-4915-A755-4D00DBB3EA91}" sibTransId="{698A63AA-AC08-498A-B730-819A6FB607D6}"/>
    <dgm:cxn modelId="{BDA26CD3-5DEA-491D-AC3F-C1BC064B0E5A}" type="presOf" srcId="{09186769-CE82-40BD-860D-569333731B9C}" destId="{459B77FF-6F9B-49CF-B9FC-AD34BE1E3E16}" srcOrd="0" destOrd="0" presId="urn:microsoft.com/office/officeart/2005/8/layout/lProcess2"/>
    <dgm:cxn modelId="{880FFCDD-2A2D-4ADA-8693-7A6B23472531}" srcId="{1A986708-990C-407B-B3C5-545D6F569792}" destId="{09186769-CE82-40BD-860D-569333731B9C}" srcOrd="0" destOrd="0" parTransId="{7423B4DB-DDF1-4DE0-8DCA-CC27977059C8}" sibTransId="{9DD9B40E-3407-4FC2-A419-9170C7C973CE}"/>
    <dgm:cxn modelId="{CEC1EEE5-98B5-4B05-9FED-90B4A8EBB969}" srcId="{09186769-CE82-40BD-860D-569333731B9C}" destId="{6C67BDAF-2420-4702-A924-89A52AA23B13}" srcOrd="4" destOrd="0" parTransId="{54EB9238-7BFA-4DB5-BB81-15E2E304BEC3}" sibTransId="{DB2D29C7-5254-4EFA-864C-BB41E6D8E3EF}"/>
    <dgm:cxn modelId="{3A1927E6-036E-41C6-89BC-22C84B5FE64F}" type="presOf" srcId="{1A039028-1374-4927-A914-8CACE942E020}" destId="{BB48510A-D0A2-4277-B652-2990C7FF536C}" srcOrd="0" destOrd="0" presId="urn:microsoft.com/office/officeart/2005/8/layout/lProcess2"/>
    <dgm:cxn modelId="{76F0E4EE-13DD-4E57-A91E-5BB63E6AD311}" srcId="{1082425E-5ACE-42EE-8A49-AE4008EEE73F}" destId="{3C616047-3D22-41D8-B325-41CEF302F534}" srcOrd="3" destOrd="0" parTransId="{0DBF9ABE-A5D5-496A-94F7-ED1A1BB78607}" sibTransId="{3AE8718C-4463-4DD8-B5FB-B786519B2801}"/>
    <dgm:cxn modelId="{7DE4C8FE-71FE-4472-BC8C-BC8F82A8E422}" type="presOf" srcId="{7C15B0A8-DA84-421F-ACBA-FB0363B75145}" destId="{8FE831A5-55F3-4676-8DB9-0E223462AE9B}" srcOrd="0" destOrd="0" presId="urn:microsoft.com/office/officeart/2005/8/layout/lProcess2"/>
    <dgm:cxn modelId="{E47127D7-3726-44EF-9AF1-8DC9201E2F96}" type="presParOf" srcId="{9E2A1E74-A328-4ED3-ABB3-D0E2DB407665}" destId="{AC43FEA6-35F2-4DE8-928F-3C80BB1394BE}" srcOrd="0" destOrd="0" presId="urn:microsoft.com/office/officeart/2005/8/layout/lProcess2"/>
    <dgm:cxn modelId="{3BBC3390-2745-41F4-A59D-A25FB95E9362}" type="presParOf" srcId="{AC43FEA6-35F2-4DE8-928F-3C80BB1394BE}" destId="{459B77FF-6F9B-49CF-B9FC-AD34BE1E3E16}" srcOrd="0" destOrd="0" presId="urn:microsoft.com/office/officeart/2005/8/layout/lProcess2"/>
    <dgm:cxn modelId="{8EB76ACF-0EAF-420E-9FAE-AE99B8518ADA}" type="presParOf" srcId="{AC43FEA6-35F2-4DE8-928F-3C80BB1394BE}" destId="{A093FDF7-5906-487B-8F42-35E66AE4BF7A}" srcOrd="1" destOrd="0" presId="urn:microsoft.com/office/officeart/2005/8/layout/lProcess2"/>
    <dgm:cxn modelId="{C91FC1C9-7F38-45ED-8149-6F4990C70724}" type="presParOf" srcId="{AC43FEA6-35F2-4DE8-928F-3C80BB1394BE}" destId="{D36F96DC-9A67-4E0D-A66B-F227B9D60BD5}" srcOrd="2" destOrd="0" presId="urn:microsoft.com/office/officeart/2005/8/layout/lProcess2"/>
    <dgm:cxn modelId="{B9365839-55A1-438A-A52C-B0A092DA0DD0}" type="presParOf" srcId="{D36F96DC-9A67-4E0D-A66B-F227B9D60BD5}" destId="{A0D0950D-FB7B-43FC-B119-964710931EFD}" srcOrd="0" destOrd="0" presId="urn:microsoft.com/office/officeart/2005/8/layout/lProcess2"/>
    <dgm:cxn modelId="{656773A5-EE1B-4D73-A0E7-A45B579058CE}" type="presParOf" srcId="{A0D0950D-FB7B-43FC-B119-964710931EFD}" destId="{8FE831A5-55F3-4676-8DB9-0E223462AE9B}" srcOrd="0" destOrd="0" presId="urn:microsoft.com/office/officeart/2005/8/layout/lProcess2"/>
    <dgm:cxn modelId="{DB755A4F-898F-4D7E-9645-35413EE997AC}" type="presParOf" srcId="{A0D0950D-FB7B-43FC-B119-964710931EFD}" destId="{5A95A93D-6432-45B9-847B-283FFFB55B0B}" srcOrd="1" destOrd="0" presId="urn:microsoft.com/office/officeart/2005/8/layout/lProcess2"/>
    <dgm:cxn modelId="{4E0D3B03-18AD-4574-9585-0260B2B81A54}" type="presParOf" srcId="{A0D0950D-FB7B-43FC-B119-964710931EFD}" destId="{EE7B6375-8EF2-49B6-AF10-85A96E9CF8C8}" srcOrd="2" destOrd="0" presId="urn:microsoft.com/office/officeart/2005/8/layout/lProcess2"/>
    <dgm:cxn modelId="{62692426-4670-4E4D-AA12-ADCA7FD1BED1}" type="presParOf" srcId="{A0D0950D-FB7B-43FC-B119-964710931EFD}" destId="{B99BF429-92D4-422A-B7A7-21FDE8507218}" srcOrd="3" destOrd="0" presId="urn:microsoft.com/office/officeart/2005/8/layout/lProcess2"/>
    <dgm:cxn modelId="{53AE99E9-1DFE-4688-9EF3-3235016294D5}" type="presParOf" srcId="{A0D0950D-FB7B-43FC-B119-964710931EFD}" destId="{CB1BF5FD-BBA2-42F0-B8B6-8A0BC0F03EC5}" srcOrd="4" destOrd="0" presId="urn:microsoft.com/office/officeart/2005/8/layout/lProcess2"/>
    <dgm:cxn modelId="{9FFF03EA-3561-4817-9C90-0140C45C7B2F}" type="presParOf" srcId="{A0D0950D-FB7B-43FC-B119-964710931EFD}" destId="{AEEC7929-0130-4DE6-A07B-730536F368CC}" srcOrd="5" destOrd="0" presId="urn:microsoft.com/office/officeart/2005/8/layout/lProcess2"/>
    <dgm:cxn modelId="{B2F3E96A-37B4-46C1-9B67-8DDFB4868A5E}" type="presParOf" srcId="{A0D0950D-FB7B-43FC-B119-964710931EFD}" destId="{EA29659D-C938-43C9-86B2-9FC5BB6AF580}" srcOrd="6" destOrd="0" presId="urn:microsoft.com/office/officeart/2005/8/layout/lProcess2"/>
    <dgm:cxn modelId="{9E4DD856-937A-420D-9329-5C655B0498F8}" type="presParOf" srcId="{A0D0950D-FB7B-43FC-B119-964710931EFD}" destId="{4D9C4739-59B4-48BA-B1CF-5B1AEA18E6FD}" srcOrd="7" destOrd="0" presId="urn:microsoft.com/office/officeart/2005/8/layout/lProcess2"/>
    <dgm:cxn modelId="{D52B5667-F093-4C2B-A4AE-DD35DD806513}" type="presParOf" srcId="{A0D0950D-FB7B-43FC-B119-964710931EFD}" destId="{3666503B-C916-4592-A37C-121838F10F3B}" srcOrd="8" destOrd="0" presId="urn:microsoft.com/office/officeart/2005/8/layout/lProcess2"/>
    <dgm:cxn modelId="{075CB672-1E1D-4407-8C39-092C5C0791E4}" type="presParOf" srcId="{A0D0950D-FB7B-43FC-B119-964710931EFD}" destId="{DF0D9BB8-7832-4B58-B4E2-DC9B9988FA2F}" srcOrd="9" destOrd="0" presId="urn:microsoft.com/office/officeart/2005/8/layout/lProcess2"/>
    <dgm:cxn modelId="{0B31373E-EDEA-45DC-82E6-E5300A7F22F4}" type="presParOf" srcId="{A0D0950D-FB7B-43FC-B119-964710931EFD}" destId="{18D384C2-B820-4B94-A989-35E64A9D0A11}" srcOrd="10" destOrd="0" presId="urn:microsoft.com/office/officeart/2005/8/layout/lProcess2"/>
    <dgm:cxn modelId="{9FDF2370-3334-448B-9620-35C853D51395}" type="presParOf" srcId="{9E2A1E74-A328-4ED3-ABB3-D0E2DB407665}" destId="{2C21F531-95AD-4955-8560-0892BB8F7E61}" srcOrd="1" destOrd="0" presId="urn:microsoft.com/office/officeart/2005/8/layout/lProcess2"/>
    <dgm:cxn modelId="{051590CD-FF3C-425B-AF66-C9A7CD57D9E6}" type="presParOf" srcId="{9E2A1E74-A328-4ED3-ABB3-D0E2DB407665}" destId="{AFA59C29-3077-46BF-A2A3-D6FDDE6B3295}" srcOrd="2" destOrd="0" presId="urn:microsoft.com/office/officeart/2005/8/layout/lProcess2"/>
    <dgm:cxn modelId="{337F1B9D-9095-46DF-AE56-81FDDF3EE9A1}" type="presParOf" srcId="{AFA59C29-3077-46BF-A2A3-D6FDDE6B3295}" destId="{BB48510A-D0A2-4277-B652-2990C7FF536C}" srcOrd="0" destOrd="0" presId="urn:microsoft.com/office/officeart/2005/8/layout/lProcess2"/>
    <dgm:cxn modelId="{862F3EDC-FC9C-49DA-BFC8-EB393C933823}" type="presParOf" srcId="{AFA59C29-3077-46BF-A2A3-D6FDDE6B3295}" destId="{D074E143-2E73-49ED-B681-1B34CFBBB4D0}" srcOrd="1" destOrd="0" presId="urn:microsoft.com/office/officeart/2005/8/layout/lProcess2"/>
    <dgm:cxn modelId="{C19ACD93-D94F-43AF-AD67-F0A0DB68CF24}" type="presParOf" srcId="{AFA59C29-3077-46BF-A2A3-D6FDDE6B3295}" destId="{5A847B79-DA30-4739-8407-F456634C05C6}" srcOrd="2" destOrd="0" presId="urn:microsoft.com/office/officeart/2005/8/layout/lProcess2"/>
    <dgm:cxn modelId="{0B8D49B2-D2B0-4AD0-928D-11D834717EEF}" type="presParOf" srcId="{5A847B79-DA30-4739-8407-F456634C05C6}" destId="{A26BFF6F-197D-4740-B65E-D1D5234F876F}" srcOrd="0" destOrd="0" presId="urn:microsoft.com/office/officeart/2005/8/layout/lProcess2"/>
    <dgm:cxn modelId="{2813E0C6-95E2-4DAB-BD9F-B28EC2DDB6E7}" type="presParOf" srcId="{A26BFF6F-197D-4740-B65E-D1D5234F876F}" destId="{CA6FE48B-3D5F-400B-8B0C-FBC0E38BF9B8}" srcOrd="0" destOrd="0" presId="urn:microsoft.com/office/officeart/2005/8/layout/lProcess2"/>
    <dgm:cxn modelId="{94762EEE-77AB-4F1E-838B-CEFBAB9C8270}" type="presParOf" srcId="{A26BFF6F-197D-4740-B65E-D1D5234F876F}" destId="{E46447CA-BA41-4558-98E2-E20B12E0C851}" srcOrd="1" destOrd="0" presId="urn:microsoft.com/office/officeart/2005/8/layout/lProcess2"/>
    <dgm:cxn modelId="{7660E7E5-9175-4808-8200-7B229C654D8C}" type="presParOf" srcId="{A26BFF6F-197D-4740-B65E-D1D5234F876F}" destId="{55453826-1264-4BF6-A693-25C9B96CC624}" srcOrd="2" destOrd="0" presId="urn:microsoft.com/office/officeart/2005/8/layout/lProcess2"/>
    <dgm:cxn modelId="{A609521F-E41E-4E97-9FFA-3DDBBD9E583E}" type="presParOf" srcId="{A26BFF6F-197D-4740-B65E-D1D5234F876F}" destId="{8407D270-DCD9-4E56-993D-5484211B9E0E}" srcOrd="3" destOrd="0" presId="urn:microsoft.com/office/officeart/2005/8/layout/lProcess2"/>
    <dgm:cxn modelId="{9F359CDF-95E7-4EAA-94B5-BB849E0B3F06}" type="presParOf" srcId="{A26BFF6F-197D-4740-B65E-D1D5234F876F}" destId="{1086004F-168B-4289-99AD-26588F97A4CF}" srcOrd="4" destOrd="0" presId="urn:microsoft.com/office/officeart/2005/8/layout/lProcess2"/>
    <dgm:cxn modelId="{DE9022D5-2382-49AB-9A3A-BC7E320EF829}" type="presParOf" srcId="{A26BFF6F-197D-4740-B65E-D1D5234F876F}" destId="{02445AD7-5CBD-4DB3-A7D4-65D1CC51B71B}" srcOrd="5" destOrd="0" presId="urn:microsoft.com/office/officeart/2005/8/layout/lProcess2"/>
    <dgm:cxn modelId="{6DEC98C3-A79E-4AD6-A1C2-ECDB87B76B08}" type="presParOf" srcId="{A26BFF6F-197D-4740-B65E-D1D5234F876F}" destId="{C0A1E497-064E-40ED-B0E7-1456A89421F1}" srcOrd="6" destOrd="0" presId="urn:microsoft.com/office/officeart/2005/8/layout/lProcess2"/>
    <dgm:cxn modelId="{E9D84A1D-8374-4639-9CBD-6BBA2A9B0090}" type="presParOf" srcId="{A26BFF6F-197D-4740-B65E-D1D5234F876F}" destId="{9FDD28AF-C700-47F0-ADA9-6C2C658F1801}" srcOrd="7" destOrd="0" presId="urn:microsoft.com/office/officeart/2005/8/layout/lProcess2"/>
    <dgm:cxn modelId="{DC845164-7AC3-4FBA-83AF-30D35010A23A}" type="presParOf" srcId="{A26BFF6F-197D-4740-B65E-D1D5234F876F}" destId="{1CD0FF0B-B3C7-42FA-A888-88DC41B99531}" srcOrd="8" destOrd="0" presId="urn:microsoft.com/office/officeart/2005/8/layout/lProcess2"/>
    <dgm:cxn modelId="{A22FD176-2CD6-4577-93E9-655B1E7CE4D0}" type="presParOf" srcId="{A26BFF6F-197D-4740-B65E-D1D5234F876F}" destId="{EDEB3C92-FDF1-4C5E-B5B0-443F38D86543}" srcOrd="9" destOrd="0" presId="urn:microsoft.com/office/officeart/2005/8/layout/lProcess2"/>
    <dgm:cxn modelId="{025A4B2D-4767-4A46-A12C-2F8B11F7501F}" type="presParOf" srcId="{A26BFF6F-197D-4740-B65E-D1D5234F876F}" destId="{8B95A70B-C258-449C-B60A-6F5E2F545417}" srcOrd="10" destOrd="0" presId="urn:microsoft.com/office/officeart/2005/8/layout/lProcess2"/>
    <dgm:cxn modelId="{18FEA80C-7DC1-4944-AACC-B8D28DE5153A}" type="presParOf" srcId="{9E2A1E74-A328-4ED3-ABB3-D0E2DB407665}" destId="{D9CED163-7543-4A73-BD70-13CE0162FC83}" srcOrd="3" destOrd="0" presId="urn:microsoft.com/office/officeart/2005/8/layout/lProcess2"/>
    <dgm:cxn modelId="{613621F6-443B-4E3B-B298-D29BE718E935}" type="presParOf" srcId="{9E2A1E74-A328-4ED3-ABB3-D0E2DB407665}" destId="{8DBB15DA-40C9-451A-8DA7-FF614A57EB4C}" srcOrd="4" destOrd="0" presId="urn:microsoft.com/office/officeart/2005/8/layout/lProcess2"/>
    <dgm:cxn modelId="{10014D8A-71B0-44B6-B3F3-BA961001DBFB}" type="presParOf" srcId="{8DBB15DA-40C9-451A-8DA7-FF614A57EB4C}" destId="{D4C5D069-CF88-40F3-837E-9F868EF003EF}" srcOrd="0" destOrd="0" presId="urn:microsoft.com/office/officeart/2005/8/layout/lProcess2"/>
    <dgm:cxn modelId="{1D8BE3E5-73FD-4567-BE1D-D2F0DC4E0ECE}" type="presParOf" srcId="{8DBB15DA-40C9-451A-8DA7-FF614A57EB4C}" destId="{5D9FF5BF-EBC0-48A1-BC1A-5A808C3A8B5A}" srcOrd="1" destOrd="0" presId="urn:microsoft.com/office/officeart/2005/8/layout/lProcess2"/>
    <dgm:cxn modelId="{8C354DC0-75F5-48CA-8CCA-8FC9BF7AD6D6}" type="presParOf" srcId="{8DBB15DA-40C9-451A-8DA7-FF614A57EB4C}" destId="{02CF4491-F808-4214-B398-7682170DE921}" srcOrd="2" destOrd="0" presId="urn:microsoft.com/office/officeart/2005/8/layout/lProcess2"/>
    <dgm:cxn modelId="{0473BDE4-EB16-49EE-A537-F6D9054C9038}" type="presParOf" srcId="{02CF4491-F808-4214-B398-7682170DE921}" destId="{97B4AA4B-E485-4D9B-A2C1-057A3B8A0D09}" srcOrd="0" destOrd="0" presId="urn:microsoft.com/office/officeart/2005/8/layout/lProcess2"/>
    <dgm:cxn modelId="{3481EA3B-C9A6-4D14-A9E5-617FE7E93274}" type="presParOf" srcId="{97B4AA4B-E485-4D9B-A2C1-057A3B8A0D09}" destId="{2D870199-8743-4DDA-9523-F5C0F61B89D6}" srcOrd="0" destOrd="0" presId="urn:microsoft.com/office/officeart/2005/8/layout/lProcess2"/>
    <dgm:cxn modelId="{8CB6489A-6FC7-4188-81DD-8D547242478F}" type="presParOf" srcId="{97B4AA4B-E485-4D9B-A2C1-057A3B8A0D09}" destId="{2B2A1344-C4D2-42E9-9CB7-5B36B2529833}" srcOrd="1" destOrd="0" presId="urn:microsoft.com/office/officeart/2005/8/layout/lProcess2"/>
    <dgm:cxn modelId="{74762486-90DC-407D-BC58-34AF36CE18B1}" type="presParOf" srcId="{97B4AA4B-E485-4D9B-A2C1-057A3B8A0D09}" destId="{98290D6E-002C-46E4-84E8-648E510AC56C}" srcOrd="2" destOrd="0" presId="urn:microsoft.com/office/officeart/2005/8/layout/lProcess2"/>
    <dgm:cxn modelId="{217343F3-5C5E-4B16-939E-6FA989881E5A}" type="presParOf" srcId="{97B4AA4B-E485-4D9B-A2C1-057A3B8A0D09}" destId="{614E5A36-1C03-415E-BF65-F6FD417FE63F}" srcOrd="3" destOrd="0" presId="urn:microsoft.com/office/officeart/2005/8/layout/lProcess2"/>
    <dgm:cxn modelId="{8B442F30-C2A9-431F-8CB1-640780F85094}" type="presParOf" srcId="{97B4AA4B-E485-4D9B-A2C1-057A3B8A0D09}" destId="{510E10EE-3B17-48AE-88B2-13EE12B91CB5}" srcOrd="4" destOrd="0" presId="urn:microsoft.com/office/officeart/2005/8/layout/lProcess2"/>
    <dgm:cxn modelId="{D25B75EA-A1E5-46C4-96FD-0BA87C80A0CC}" type="presParOf" srcId="{97B4AA4B-E485-4D9B-A2C1-057A3B8A0D09}" destId="{E7C81497-DCB1-44FE-B07B-46147014B464}" srcOrd="5" destOrd="0" presId="urn:microsoft.com/office/officeart/2005/8/layout/lProcess2"/>
    <dgm:cxn modelId="{25494079-F0E8-41CB-B9CF-700CC46139F0}" type="presParOf" srcId="{97B4AA4B-E485-4D9B-A2C1-057A3B8A0D09}" destId="{DFB11ED9-4633-46EA-89D4-B3EA9982884E}" srcOrd="6" destOrd="0" presId="urn:microsoft.com/office/officeart/2005/8/layout/lProcess2"/>
    <dgm:cxn modelId="{31D69109-9DDB-491F-BC32-741ACBD0572B}" type="presParOf" srcId="{97B4AA4B-E485-4D9B-A2C1-057A3B8A0D09}" destId="{2EB72086-B6D9-47FC-A1C5-563DEC256BEB}" srcOrd="7" destOrd="0" presId="urn:microsoft.com/office/officeart/2005/8/layout/lProcess2"/>
    <dgm:cxn modelId="{D9F3B197-6D7C-4C17-AB99-66F79C2AC592}" type="presParOf" srcId="{97B4AA4B-E485-4D9B-A2C1-057A3B8A0D09}" destId="{3DDEB7B7-B0F4-473E-9DE7-3FE26B46E52A}" srcOrd="8" destOrd="0" presId="urn:microsoft.com/office/officeart/2005/8/layout/lProcess2"/>
    <dgm:cxn modelId="{10E8FE07-4555-49EB-8F13-81BD87555616}" type="presParOf" srcId="{97B4AA4B-E485-4D9B-A2C1-057A3B8A0D09}" destId="{1AB2820D-BFDD-4D90-AD04-0256A29745BE}" srcOrd="9" destOrd="0" presId="urn:microsoft.com/office/officeart/2005/8/layout/lProcess2"/>
    <dgm:cxn modelId="{F756DDD4-9907-4A83-A332-95A29B1773DA}" type="presParOf" srcId="{97B4AA4B-E485-4D9B-A2C1-057A3B8A0D09}" destId="{9EDBB317-0F38-454F-8035-217267A52234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E61A10-2D3E-4D88-BDEB-504284D0356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73E91EB-64C3-4FE2-A87C-0C46F664E4E4}">
      <dgm:prSet phldrT="[Text]"/>
      <dgm:spPr/>
      <dgm:t>
        <a:bodyPr/>
        <a:lstStyle/>
        <a:p>
          <a:r>
            <a:rPr lang="en-US" dirty="0"/>
            <a:t>Seed</a:t>
          </a:r>
          <a:endParaRPr lang="en-AU" dirty="0"/>
        </a:p>
      </dgm:t>
    </dgm:pt>
    <dgm:pt modelId="{1B6A37A9-834C-4F2C-A6ED-278C9F556FBC}" type="parTrans" cxnId="{4B95BECA-1886-4972-8CCD-E365B130C20B}">
      <dgm:prSet/>
      <dgm:spPr/>
      <dgm:t>
        <a:bodyPr/>
        <a:lstStyle/>
        <a:p>
          <a:endParaRPr lang="en-AU"/>
        </a:p>
      </dgm:t>
    </dgm:pt>
    <dgm:pt modelId="{72C1F448-2AF7-42E5-8E17-9BC80CE9F320}" type="sibTrans" cxnId="{4B95BECA-1886-4972-8CCD-E365B130C20B}">
      <dgm:prSet/>
      <dgm:spPr/>
      <dgm:t>
        <a:bodyPr/>
        <a:lstStyle/>
        <a:p>
          <a:endParaRPr lang="en-AU"/>
        </a:p>
      </dgm:t>
    </dgm:pt>
    <dgm:pt modelId="{9C533C1B-8F99-444A-A5A2-A2AFD2A0A0B1}">
      <dgm:prSet phldrT="[Text]"/>
      <dgm:spPr/>
      <dgm:t>
        <a:bodyPr/>
        <a:lstStyle/>
        <a:p>
          <a:r>
            <a:rPr lang="en-US" dirty="0"/>
            <a:t>Amount of different species</a:t>
          </a:r>
          <a:endParaRPr lang="en-AU" dirty="0"/>
        </a:p>
      </dgm:t>
    </dgm:pt>
    <dgm:pt modelId="{7CDA535A-8A6B-419E-A59A-2AD8C9B07C82}" type="parTrans" cxnId="{18E192C1-9A0D-40FD-BAFD-015B3FFE47CA}">
      <dgm:prSet/>
      <dgm:spPr/>
      <dgm:t>
        <a:bodyPr/>
        <a:lstStyle/>
        <a:p>
          <a:endParaRPr lang="en-AU"/>
        </a:p>
      </dgm:t>
    </dgm:pt>
    <dgm:pt modelId="{8C1B0B98-1E53-4032-94FA-327173ACED51}" type="sibTrans" cxnId="{18E192C1-9A0D-40FD-BAFD-015B3FFE47CA}">
      <dgm:prSet/>
      <dgm:spPr/>
      <dgm:t>
        <a:bodyPr/>
        <a:lstStyle/>
        <a:p>
          <a:endParaRPr lang="en-AU"/>
        </a:p>
      </dgm:t>
    </dgm:pt>
    <dgm:pt modelId="{641D4D87-7E93-406A-A474-D2B803CF0C91}">
      <dgm:prSet phldrT="[Text]"/>
      <dgm:spPr/>
      <dgm:t>
        <a:bodyPr/>
        <a:lstStyle/>
        <a:p>
          <a:r>
            <a:rPr lang="en-US" dirty="0"/>
            <a:t>Viable</a:t>
          </a:r>
          <a:endParaRPr lang="en-AU" dirty="0"/>
        </a:p>
      </dgm:t>
    </dgm:pt>
    <dgm:pt modelId="{7DCD8214-5A2C-439E-B0F9-595B687C4DB3}" type="parTrans" cxnId="{EF6DF57C-CE11-4D91-918D-D06B9CA83E8B}">
      <dgm:prSet/>
      <dgm:spPr/>
      <dgm:t>
        <a:bodyPr/>
        <a:lstStyle/>
        <a:p>
          <a:endParaRPr lang="en-AU"/>
        </a:p>
      </dgm:t>
    </dgm:pt>
    <dgm:pt modelId="{887B5B7B-80FA-4591-B3F4-A60B7912C59A}" type="sibTrans" cxnId="{EF6DF57C-CE11-4D91-918D-D06B9CA83E8B}">
      <dgm:prSet/>
      <dgm:spPr/>
      <dgm:t>
        <a:bodyPr/>
        <a:lstStyle/>
        <a:p>
          <a:endParaRPr lang="en-AU"/>
        </a:p>
      </dgm:t>
    </dgm:pt>
    <dgm:pt modelId="{84EDC768-8EE3-4C6B-8089-C692B7ACC41F}">
      <dgm:prSet phldrT="[Text]"/>
      <dgm:spPr/>
      <dgm:t>
        <a:bodyPr/>
        <a:lstStyle/>
        <a:p>
          <a:r>
            <a:rPr lang="en-US" dirty="0"/>
            <a:t>Germinability &amp; climate adjusted</a:t>
          </a:r>
          <a:endParaRPr lang="en-AU" dirty="0"/>
        </a:p>
      </dgm:t>
    </dgm:pt>
    <dgm:pt modelId="{80D2BF50-2B44-409F-8261-C8AC30A9703F}" type="parTrans" cxnId="{7AE38931-DBC8-42D9-ADA8-0F89C10B3BDF}">
      <dgm:prSet/>
      <dgm:spPr/>
      <dgm:t>
        <a:bodyPr/>
        <a:lstStyle/>
        <a:p>
          <a:endParaRPr lang="en-AU"/>
        </a:p>
      </dgm:t>
    </dgm:pt>
    <dgm:pt modelId="{05739146-18FC-4EE1-8369-9D7C85840456}" type="sibTrans" cxnId="{7AE38931-DBC8-42D9-ADA8-0F89C10B3BDF}">
      <dgm:prSet/>
      <dgm:spPr/>
      <dgm:t>
        <a:bodyPr/>
        <a:lstStyle/>
        <a:p>
          <a:endParaRPr lang="en-AU"/>
        </a:p>
      </dgm:t>
    </dgm:pt>
    <dgm:pt modelId="{E75D848C-CCAF-43A9-B75F-000659F6FFE3}">
      <dgm:prSet phldrT="[Text]"/>
      <dgm:spPr/>
      <dgm:t>
        <a:bodyPr/>
        <a:lstStyle/>
        <a:p>
          <a:r>
            <a:rPr lang="en-US" dirty="0"/>
            <a:t>Supplier</a:t>
          </a:r>
          <a:endParaRPr lang="en-AU" dirty="0"/>
        </a:p>
      </dgm:t>
    </dgm:pt>
    <dgm:pt modelId="{D914898A-62A9-4225-A408-0FD6C044B3EA}" type="parTrans" cxnId="{6E78EB1D-A869-49A8-86D8-483775ED0EFF}">
      <dgm:prSet/>
      <dgm:spPr/>
      <dgm:t>
        <a:bodyPr/>
        <a:lstStyle/>
        <a:p>
          <a:endParaRPr lang="en-AU"/>
        </a:p>
      </dgm:t>
    </dgm:pt>
    <dgm:pt modelId="{A76C3F4F-C9F5-4D9F-8B06-4F1E55E1EA92}" type="sibTrans" cxnId="{6E78EB1D-A869-49A8-86D8-483775ED0EFF}">
      <dgm:prSet/>
      <dgm:spPr/>
      <dgm:t>
        <a:bodyPr/>
        <a:lstStyle/>
        <a:p>
          <a:endParaRPr lang="en-AU"/>
        </a:p>
      </dgm:t>
    </dgm:pt>
    <dgm:pt modelId="{8DF30A8C-3BA9-4F86-A16A-6343E2ADAF83}">
      <dgm:prSet phldrT="[Text]"/>
      <dgm:spPr/>
      <dgm:t>
        <a:bodyPr/>
        <a:lstStyle/>
        <a:p>
          <a:r>
            <a:rPr lang="en-US" dirty="0"/>
            <a:t>Reputation and preference</a:t>
          </a:r>
          <a:endParaRPr lang="en-AU" dirty="0"/>
        </a:p>
      </dgm:t>
    </dgm:pt>
    <dgm:pt modelId="{16DA5163-349D-47B5-BF2A-D60275AFBE0A}" type="parTrans" cxnId="{E1BD4D1D-B9C3-4520-AB24-714F69159B2F}">
      <dgm:prSet/>
      <dgm:spPr/>
      <dgm:t>
        <a:bodyPr/>
        <a:lstStyle/>
        <a:p>
          <a:endParaRPr lang="en-AU"/>
        </a:p>
      </dgm:t>
    </dgm:pt>
    <dgm:pt modelId="{3DF93101-5D83-4578-8429-4DE8DB221B2C}" type="sibTrans" cxnId="{E1BD4D1D-B9C3-4520-AB24-714F69159B2F}">
      <dgm:prSet/>
      <dgm:spPr/>
      <dgm:t>
        <a:bodyPr/>
        <a:lstStyle/>
        <a:p>
          <a:endParaRPr lang="en-AU"/>
        </a:p>
      </dgm:t>
    </dgm:pt>
    <dgm:pt modelId="{3F3F5A26-9287-4561-A668-69DE8106CC66}">
      <dgm:prSet/>
      <dgm:spPr/>
      <dgm:t>
        <a:bodyPr/>
        <a:lstStyle/>
        <a:p>
          <a:r>
            <a:rPr lang="en-US" dirty="0"/>
            <a:t>Price</a:t>
          </a:r>
          <a:endParaRPr lang="en-AU" dirty="0"/>
        </a:p>
      </dgm:t>
    </dgm:pt>
    <dgm:pt modelId="{05C126D5-7210-4AD6-BF1C-8792AF3262C3}" type="parTrans" cxnId="{AF443B46-C232-45C5-BA3F-41D20A54EB82}">
      <dgm:prSet/>
      <dgm:spPr/>
      <dgm:t>
        <a:bodyPr/>
        <a:lstStyle/>
        <a:p>
          <a:endParaRPr lang="en-AU"/>
        </a:p>
      </dgm:t>
    </dgm:pt>
    <dgm:pt modelId="{6A016C73-4888-4982-BB47-E389D7A6BF1E}" type="sibTrans" cxnId="{AF443B46-C232-45C5-BA3F-41D20A54EB82}">
      <dgm:prSet/>
      <dgm:spPr/>
      <dgm:t>
        <a:bodyPr/>
        <a:lstStyle/>
        <a:p>
          <a:endParaRPr lang="en-AU"/>
        </a:p>
      </dgm:t>
    </dgm:pt>
    <dgm:pt modelId="{FD9EE687-BC77-45A5-AABA-58DF1B19C7D3}">
      <dgm:prSet/>
      <dgm:spPr/>
      <dgm:t>
        <a:bodyPr/>
        <a:lstStyle/>
        <a:p>
          <a:r>
            <a:rPr lang="en-US" dirty="0"/>
            <a:t>Delivery</a:t>
          </a:r>
          <a:endParaRPr lang="en-AU" dirty="0"/>
        </a:p>
      </dgm:t>
    </dgm:pt>
    <dgm:pt modelId="{3954BACA-89B9-4BBC-8658-AA6005F894E5}" type="parTrans" cxnId="{27D0ED7D-B5E5-42A6-B778-32B37770F744}">
      <dgm:prSet/>
      <dgm:spPr/>
      <dgm:t>
        <a:bodyPr/>
        <a:lstStyle/>
        <a:p>
          <a:endParaRPr lang="en-AU"/>
        </a:p>
      </dgm:t>
    </dgm:pt>
    <dgm:pt modelId="{000671B4-329E-4CF5-98C5-D00D961E3B4C}" type="sibTrans" cxnId="{27D0ED7D-B5E5-42A6-B778-32B37770F744}">
      <dgm:prSet/>
      <dgm:spPr/>
      <dgm:t>
        <a:bodyPr/>
        <a:lstStyle/>
        <a:p>
          <a:endParaRPr lang="en-AU"/>
        </a:p>
      </dgm:t>
    </dgm:pt>
    <dgm:pt modelId="{D09C564B-EC2D-4002-8D68-597C0532A0BC}">
      <dgm:prSet/>
      <dgm:spPr/>
      <dgm:t>
        <a:bodyPr/>
        <a:lstStyle/>
        <a:p>
          <a:r>
            <a:rPr lang="en-US" dirty="0"/>
            <a:t>To their timeframe</a:t>
          </a:r>
          <a:endParaRPr lang="en-AU" dirty="0"/>
        </a:p>
      </dgm:t>
    </dgm:pt>
    <dgm:pt modelId="{7308572A-EA55-4AE4-BA0C-60B8A0C11407}" type="parTrans" cxnId="{1E186CFA-8239-4CC5-BBC1-649529D786D0}">
      <dgm:prSet/>
      <dgm:spPr/>
      <dgm:t>
        <a:bodyPr/>
        <a:lstStyle/>
        <a:p>
          <a:endParaRPr lang="en-AU"/>
        </a:p>
      </dgm:t>
    </dgm:pt>
    <dgm:pt modelId="{B191F36E-AE6F-4955-BD53-008022D5DABA}" type="sibTrans" cxnId="{1E186CFA-8239-4CC5-BBC1-649529D786D0}">
      <dgm:prSet/>
      <dgm:spPr/>
      <dgm:t>
        <a:bodyPr/>
        <a:lstStyle/>
        <a:p>
          <a:endParaRPr lang="en-AU"/>
        </a:p>
      </dgm:t>
    </dgm:pt>
    <dgm:pt modelId="{C30FBE94-FC84-4E7A-83D1-58BA73F38918}">
      <dgm:prSet/>
      <dgm:spPr/>
      <dgm:t>
        <a:bodyPr/>
        <a:lstStyle/>
        <a:p>
          <a:r>
            <a:rPr lang="en-US" dirty="0"/>
            <a:t>Source</a:t>
          </a:r>
          <a:endParaRPr lang="en-AU" dirty="0"/>
        </a:p>
      </dgm:t>
    </dgm:pt>
    <dgm:pt modelId="{7BFE3069-F414-4112-A8FC-DB95C4377A12}" type="parTrans" cxnId="{44F0EFC9-69DB-4485-AA67-B4A090C03BE9}">
      <dgm:prSet/>
      <dgm:spPr/>
      <dgm:t>
        <a:bodyPr/>
        <a:lstStyle/>
        <a:p>
          <a:endParaRPr lang="en-AU"/>
        </a:p>
      </dgm:t>
    </dgm:pt>
    <dgm:pt modelId="{7845784A-AB65-4290-9534-BC823B5FFB8D}" type="sibTrans" cxnId="{44F0EFC9-69DB-4485-AA67-B4A090C03BE9}">
      <dgm:prSet/>
      <dgm:spPr/>
      <dgm:t>
        <a:bodyPr/>
        <a:lstStyle/>
        <a:p>
          <a:endParaRPr lang="en-AU"/>
        </a:p>
      </dgm:t>
    </dgm:pt>
    <dgm:pt modelId="{373F8A95-BEED-437A-B4BB-C467CC9653ED}">
      <dgm:prSet/>
      <dgm:spPr/>
      <dgm:t>
        <a:bodyPr/>
        <a:lstStyle/>
        <a:p>
          <a:r>
            <a:rPr lang="en-US" dirty="0"/>
            <a:t>Location, provenance &amp; diversity</a:t>
          </a:r>
          <a:endParaRPr lang="en-AU" dirty="0"/>
        </a:p>
      </dgm:t>
    </dgm:pt>
    <dgm:pt modelId="{94D88D32-B697-4925-BD5F-CDF1104EB0DF}" type="parTrans" cxnId="{EE57EF4D-4B30-4C10-8ED7-BA54D0136229}">
      <dgm:prSet/>
      <dgm:spPr/>
      <dgm:t>
        <a:bodyPr/>
        <a:lstStyle/>
        <a:p>
          <a:endParaRPr lang="en-AU"/>
        </a:p>
      </dgm:t>
    </dgm:pt>
    <dgm:pt modelId="{4B9763C8-DC69-4EC5-B607-58F96914FD4F}" type="sibTrans" cxnId="{EE57EF4D-4B30-4C10-8ED7-BA54D0136229}">
      <dgm:prSet/>
      <dgm:spPr/>
      <dgm:t>
        <a:bodyPr/>
        <a:lstStyle/>
        <a:p>
          <a:endParaRPr lang="en-AU"/>
        </a:p>
      </dgm:t>
    </dgm:pt>
    <dgm:pt modelId="{1FF0956C-B737-43D1-8817-22AD591D3BC1}">
      <dgm:prSet/>
      <dgm:spPr/>
      <dgm:t>
        <a:bodyPr/>
        <a:lstStyle/>
        <a:p>
          <a:r>
            <a:rPr lang="en-US" dirty="0"/>
            <a:t>Cost to supply within budget</a:t>
          </a:r>
          <a:endParaRPr lang="en-AU" dirty="0"/>
        </a:p>
      </dgm:t>
    </dgm:pt>
    <dgm:pt modelId="{6EF03668-6CA5-47C0-AACB-C4D244E7D1D9}" type="parTrans" cxnId="{00404089-9A71-4EC4-8A46-23A3F59666DE}">
      <dgm:prSet/>
      <dgm:spPr/>
      <dgm:t>
        <a:bodyPr/>
        <a:lstStyle/>
        <a:p>
          <a:endParaRPr lang="en-AU"/>
        </a:p>
      </dgm:t>
    </dgm:pt>
    <dgm:pt modelId="{A701B738-0FEC-4EE1-A1F2-81F9D38A5545}" type="sibTrans" cxnId="{00404089-9A71-4EC4-8A46-23A3F59666DE}">
      <dgm:prSet/>
      <dgm:spPr/>
      <dgm:t>
        <a:bodyPr/>
        <a:lstStyle/>
        <a:p>
          <a:endParaRPr lang="en-AU"/>
        </a:p>
      </dgm:t>
    </dgm:pt>
    <dgm:pt modelId="{229C0EAF-A435-460B-8C33-63F39F98B9D3}" type="pres">
      <dgm:prSet presAssocID="{B8E61A10-2D3E-4D88-BDEB-504284D03561}" presName="Name0" presStyleCnt="0">
        <dgm:presLayoutVars>
          <dgm:dir/>
          <dgm:animLvl val="lvl"/>
          <dgm:resizeHandles val="exact"/>
        </dgm:presLayoutVars>
      </dgm:prSet>
      <dgm:spPr/>
    </dgm:pt>
    <dgm:pt modelId="{25C0B8C0-C3C1-4DD2-B9C8-26B3CCAFD81F}" type="pres">
      <dgm:prSet presAssocID="{F73E91EB-64C3-4FE2-A87C-0C46F664E4E4}" presName="linNode" presStyleCnt="0"/>
      <dgm:spPr/>
    </dgm:pt>
    <dgm:pt modelId="{F86433F7-532C-4099-A9C5-54546E200C33}" type="pres">
      <dgm:prSet presAssocID="{F73E91EB-64C3-4FE2-A87C-0C46F664E4E4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3CD968B3-9C69-44E9-8145-34996872A43B}" type="pres">
      <dgm:prSet presAssocID="{F73E91EB-64C3-4FE2-A87C-0C46F664E4E4}" presName="descendantText" presStyleLbl="alignAccFollowNode1" presStyleIdx="0" presStyleCnt="6">
        <dgm:presLayoutVars>
          <dgm:bulletEnabled val="1"/>
        </dgm:presLayoutVars>
      </dgm:prSet>
      <dgm:spPr/>
    </dgm:pt>
    <dgm:pt modelId="{CD0F94CF-90BB-4C6C-A5F6-67320D24E512}" type="pres">
      <dgm:prSet presAssocID="{72C1F448-2AF7-42E5-8E17-9BC80CE9F320}" presName="sp" presStyleCnt="0"/>
      <dgm:spPr/>
    </dgm:pt>
    <dgm:pt modelId="{C999C635-51C9-4B2A-A872-7D767705C6EE}" type="pres">
      <dgm:prSet presAssocID="{FD9EE687-BC77-45A5-AABA-58DF1B19C7D3}" presName="linNode" presStyleCnt="0"/>
      <dgm:spPr/>
    </dgm:pt>
    <dgm:pt modelId="{E07746A8-5D2A-41ED-A94B-501E12D5D526}" type="pres">
      <dgm:prSet presAssocID="{FD9EE687-BC77-45A5-AABA-58DF1B19C7D3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CADA22D4-3B95-4EC2-9954-FBE039DC74B2}" type="pres">
      <dgm:prSet presAssocID="{FD9EE687-BC77-45A5-AABA-58DF1B19C7D3}" presName="descendantText" presStyleLbl="alignAccFollowNode1" presStyleIdx="1" presStyleCnt="6">
        <dgm:presLayoutVars>
          <dgm:bulletEnabled val="1"/>
        </dgm:presLayoutVars>
      </dgm:prSet>
      <dgm:spPr/>
    </dgm:pt>
    <dgm:pt modelId="{12DD2452-BD28-4A5B-B2F2-AB0BB83D42B3}" type="pres">
      <dgm:prSet presAssocID="{000671B4-329E-4CF5-98C5-D00D961E3B4C}" presName="sp" presStyleCnt="0"/>
      <dgm:spPr/>
    </dgm:pt>
    <dgm:pt modelId="{F7B60738-BA93-4AA4-BF72-0CAA106101B7}" type="pres">
      <dgm:prSet presAssocID="{3F3F5A26-9287-4561-A668-69DE8106CC66}" presName="linNode" presStyleCnt="0"/>
      <dgm:spPr/>
    </dgm:pt>
    <dgm:pt modelId="{82312957-E363-4DC3-A38A-32319FE41D8C}" type="pres">
      <dgm:prSet presAssocID="{3F3F5A26-9287-4561-A668-69DE8106CC66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3F008E48-3191-41B7-B765-FCB6422D4E04}" type="pres">
      <dgm:prSet presAssocID="{3F3F5A26-9287-4561-A668-69DE8106CC66}" presName="descendantText" presStyleLbl="alignAccFollowNode1" presStyleIdx="2" presStyleCnt="6">
        <dgm:presLayoutVars>
          <dgm:bulletEnabled val="1"/>
        </dgm:presLayoutVars>
      </dgm:prSet>
      <dgm:spPr/>
    </dgm:pt>
    <dgm:pt modelId="{BD98FACD-45D9-437A-9310-5BC2C290BCDA}" type="pres">
      <dgm:prSet presAssocID="{6A016C73-4888-4982-BB47-E389D7A6BF1E}" presName="sp" presStyleCnt="0"/>
      <dgm:spPr/>
    </dgm:pt>
    <dgm:pt modelId="{F4ABE688-D97D-44A0-8FA4-A20BB1750ABD}" type="pres">
      <dgm:prSet presAssocID="{641D4D87-7E93-406A-A474-D2B803CF0C91}" presName="linNode" presStyleCnt="0"/>
      <dgm:spPr/>
    </dgm:pt>
    <dgm:pt modelId="{D02D9B84-2CBA-4A75-B1D1-BB8CBA98A857}" type="pres">
      <dgm:prSet presAssocID="{641D4D87-7E93-406A-A474-D2B803CF0C91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5251FCA2-ABD6-422B-B2B5-837A14F0C1C7}" type="pres">
      <dgm:prSet presAssocID="{641D4D87-7E93-406A-A474-D2B803CF0C91}" presName="descendantText" presStyleLbl="alignAccFollowNode1" presStyleIdx="3" presStyleCnt="6">
        <dgm:presLayoutVars>
          <dgm:bulletEnabled val="1"/>
        </dgm:presLayoutVars>
      </dgm:prSet>
      <dgm:spPr/>
    </dgm:pt>
    <dgm:pt modelId="{B133525A-0518-4D87-A61F-C7C4E8521252}" type="pres">
      <dgm:prSet presAssocID="{887B5B7B-80FA-4591-B3F4-A60B7912C59A}" presName="sp" presStyleCnt="0"/>
      <dgm:spPr/>
    </dgm:pt>
    <dgm:pt modelId="{C1D0BB69-C841-4E9A-BC7B-C1C4CE7776D5}" type="pres">
      <dgm:prSet presAssocID="{C30FBE94-FC84-4E7A-83D1-58BA73F38918}" presName="linNode" presStyleCnt="0"/>
      <dgm:spPr/>
    </dgm:pt>
    <dgm:pt modelId="{1C3BF9DB-FAFD-4862-A4FD-3950732BEC2C}" type="pres">
      <dgm:prSet presAssocID="{C30FBE94-FC84-4E7A-83D1-58BA73F38918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3C28C923-1F82-407F-83DF-7D4ACDD6D33E}" type="pres">
      <dgm:prSet presAssocID="{C30FBE94-FC84-4E7A-83D1-58BA73F38918}" presName="descendantText" presStyleLbl="alignAccFollowNode1" presStyleIdx="4" presStyleCnt="6">
        <dgm:presLayoutVars>
          <dgm:bulletEnabled val="1"/>
        </dgm:presLayoutVars>
      </dgm:prSet>
      <dgm:spPr/>
    </dgm:pt>
    <dgm:pt modelId="{CCC7D9C7-09FF-4FED-A9CE-576FF5A7BA3C}" type="pres">
      <dgm:prSet presAssocID="{7845784A-AB65-4290-9534-BC823B5FFB8D}" presName="sp" presStyleCnt="0"/>
      <dgm:spPr/>
    </dgm:pt>
    <dgm:pt modelId="{7A3D33AB-C597-45BD-98F8-B53E266F5567}" type="pres">
      <dgm:prSet presAssocID="{E75D848C-CCAF-43A9-B75F-000659F6FFE3}" presName="linNode" presStyleCnt="0"/>
      <dgm:spPr/>
    </dgm:pt>
    <dgm:pt modelId="{B79175C0-071E-4C50-AFB9-00EDEC330DE7}" type="pres">
      <dgm:prSet presAssocID="{E75D848C-CCAF-43A9-B75F-000659F6FFE3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724187D0-3B2A-491D-9742-AD96499BC3CB}" type="pres">
      <dgm:prSet presAssocID="{E75D848C-CCAF-43A9-B75F-000659F6FFE3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E1BD4D1D-B9C3-4520-AB24-714F69159B2F}" srcId="{E75D848C-CCAF-43A9-B75F-000659F6FFE3}" destId="{8DF30A8C-3BA9-4F86-A16A-6343E2ADAF83}" srcOrd="0" destOrd="0" parTransId="{16DA5163-349D-47B5-BF2A-D60275AFBE0A}" sibTransId="{3DF93101-5D83-4578-8429-4DE8DB221B2C}"/>
    <dgm:cxn modelId="{6E78EB1D-A869-49A8-86D8-483775ED0EFF}" srcId="{B8E61A10-2D3E-4D88-BDEB-504284D03561}" destId="{E75D848C-CCAF-43A9-B75F-000659F6FFE3}" srcOrd="5" destOrd="0" parTransId="{D914898A-62A9-4225-A408-0FD6C044B3EA}" sibTransId="{A76C3F4F-C9F5-4D9F-8B06-4F1E55E1EA92}"/>
    <dgm:cxn modelId="{7AE38931-DBC8-42D9-ADA8-0F89C10B3BDF}" srcId="{641D4D87-7E93-406A-A474-D2B803CF0C91}" destId="{84EDC768-8EE3-4C6B-8089-C692B7ACC41F}" srcOrd="0" destOrd="0" parTransId="{80D2BF50-2B44-409F-8261-C8AC30A9703F}" sibTransId="{05739146-18FC-4EE1-8369-9D7C85840456}"/>
    <dgm:cxn modelId="{A1032E39-E868-46F3-88AF-BB46FA34525F}" type="presOf" srcId="{641D4D87-7E93-406A-A474-D2B803CF0C91}" destId="{D02D9B84-2CBA-4A75-B1D1-BB8CBA98A857}" srcOrd="0" destOrd="0" presId="urn:microsoft.com/office/officeart/2005/8/layout/vList5"/>
    <dgm:cxn modelId="{B8D5E63F-D47B-4270-A8A4-223C731E03FE}" type="presOf" srcId="{8DF30A8C-3BA9-4F86-A16A-6343E2ADAF83}" destId="{724187D0-3B2A-491D-9742-AD96499BC3CB}" srcOrd="0" destOrd="0" presId="urn:microsoft.com/office/officeart/2005/8/layout/vList5"/>
    <dgm:cxn modelId="{AFC3BC5D-FCB5-4734-AE5B-F681BFB39410}" type="presOf" srcId="{373F8A95-BEED-437A-B4BB-C467CC9653ED}" destId="{3C28C923-1F82-407F-83DF-7D4ACDD6D33E}" srcOrd="0" destOrd="0" presId="urn:microsoft.com/office/officeart/2005/8/layout/vList5"/>
    <dgm:cxn modelId="{AC363963-74F7-4A89-8B85-A62E10E7F363}" type="presOf" srcId="{B8E61A10-2D3E-4D88-BDEB-504284D03561}" destId="{229C0EAF-A435-460B-8C33-63F39F98B9D3}" srcOrd="0" destOrd="0" presId="urn:microsoft.com/office/officeart/2005/8/layout/vList5"/>
    <dgm:cxn modelId="{AF443B46-C232-45C5-BA3F-41D20A54EB82}" srcId="{B8E61A10-2D3E-4D88-BDEB-504284D03561}" destId="{3F3F5A26-9287-4561-A668-69DE8106CC66}" srcOrd="2" destOrd="0" parTransId="{05C126D5-7210-4AD6-BF1C-8792AF3262C3}" sibTransId="{6A016C73-4888-4982-BB47-E389D7A6BF1E}"/>
    <dgm:cxn modelId="{49DFE366-5EA7-4B76-92D4-15F169D3BA49}" type="presOf" srcId="{E75D848C-CCAF-43A9-B75F-000659F6FFE3}" destId="{B79175C0-071E-4C50-AFB9-00EDEC330DE7}" srcOrd="0" destOrd="0" presId="urn:microsoft.com/office/officeart/2005/8/layout/vList5"/>
    <dgm:cxn modelId="{EE57EF4D-4B30-4C10-8ED7-BA54D0136229}" srcId="{C30FBE94-FC84-4E7A-83D1-58BA73F38918}" destId="{373F8A95-BEED-437A-B4BB-C467CC9653ED}" srcOrd="0" destOrd="0" parTransId="{94D88D32-B697-4925-BD5F-CDF1104EB0DF}" sibTransId="{4B9763C8-DC69-4EC5-B607-58F96914FD4F}"/>
    <dgm:cxn modelId="{4304E36E-F7DF-4490-B09F-868FA299EBD6}" type="presOf" srcId="{3F3F5A26-9287-4561-A668-69DE8106CC66}" destId="{82312957-E363-4DC3-A38A-32319FE41D8C}" srcOrd="0" destOrd="0" presId="urn:microsoft.com/office/officeart/2005/8/layout/vList5"/>
    <dgm:cxn modelId="{210DEB51-BF90-4802-801D-B42BE20B665B}" type="presOf" srcId="{F73E91EB-64C3-4FE2-A87C-0C46F664E4E4}" destId="{F86433F7-532C-4099-A9C5-54546E200C33}" srcOrd="0" destOrd="0" presId="urn:microsoft.com/office/officeart/2005/8/layout/vList5"/>
    <dgm:cxn modelId="{93D3B373-BC9A-4480-A6D1-53761EAED824}" type="presOf" srcId="{FD9EE687-BC77-45A5-AABA-58DF1B19C7D3}" destId="{E07746A8-5D2A-41ED-A94B-501E12D5D526}" srcOrd="0" destOrd="0" presId="urn:microsoft.com/office/officeart/2005/8/layout/vList5"/>
    <dgm:cxn modelId="{E473C754-4AEA-46E1-BB58-96912CCC2B72}" type="presOf" srcId="{C30FBE94-FC84-4E7A-83D1-58BA73F38918}" destId="{1C3BF9DB-FAFD-4862-A4FD-3950732BEC2C}" srcOrd="0" destOrd="0" presId="urn:microsoft.com/office/officeart/2005/8/layout/vList5"/>
    <dgm:cxn modelId="{EF6DF57C-CE11-4D91-918D-D06B9CA83E8B}" srcId="{B8E61A10-2D3E-4D88-BDEB-504284D03561}" destId="{641D4D87-7E93-406A-A474-D2B803CF0C91}" srcOrd="3" destOrd="0" parTransId="{7DCD8214-5A2C-439E-B0F9-595B687C4DB3}" sibTransId="{887B5B7B-80FA-4591-B3F4-A60B7912C59A}"/>
    <dgm:cxn modelId="{27D0ED7D-B5E5-42A6-B778-32B37770F744}" srcId="{B8E61A10-2D3E-4D88-BDEB-504284D03561}" destId="{FD9EE687-BC77-45A5-AABA-58DF1B19C7D3}" srcOrd="1" destOrd="0" parTransId="{3954BACA-89B9-4BBC-8658-AA6005F894E5}" sibTransId="{000671B4-329E-4CF5-98C5-D00D961E3B4C}"/>
    <dgm:cxn modelId="{00404089-9A71-4EC4-8A46-23A3F59666DE}" srcId="{3F3F5A26-9287-4561-A668-69DE8106CC66}" destId="{1FF0956C-B737-43D1-8817-22AD591D3BC1}" srcOrd="0" destOrd="0" parTransId="{6EF03668-6CA5-47C0-AACB-C4D244E7D1D9}" sibTransId="{A701B738-0FEC-4EE1-A1F2-81F9D38A5545}"/>
    <dgm:cxn modelId="{51233AA0-3D4D-452B-81C0-6E07AD0A667C}" type="presOf" srcId="{84EDC768-8EE3-4C6B-8089-C692B7ACC41F}" destId="{5251FCA2-ABD6-422B-B2B5-837A14F0C1C7}" srcOrd="0" destOrd="0" presId="urn:microsoft.com/office/officeart/2005/8/layout/vList5"/>
    <dgm:cxn modelId="{E8AC6BA1-63E5-4FDA-A890-CDE0EEEFAD1A}" type="presOf" srcId="{9C533C1B-8F99-444A-A5A2-A2AFD2A0A0B1}" destId="{3CD968B3-9C69-44E9-8145-34996872A43B}" srcOrd="0" destOrd="0" presId="urn:microsoft.com/office/officeart/2005/8/layout/vList5"/>
    <dgm:cxn modelId="{920193AF-F25F-4597-AC5E-E7E7F4F1E6FD}" type="presOf" srcId="{1FF0956C-B737-43D1-8817-22AD591D3BC1}" destId="{3F008E48-3191-41B7-B765-FCB6422D4E04}" srcOrd="0" destOrd="0" presId="urn:microsoft.com/office/officeart/2005/8/layout/vList5"/>
    <dgm:cxn modelId="{686D96C0-A6C1-4B5E-AA79-A2A3C7D2D644}" type="presOf" srcId="{D09C564B-EC2D-4002-8D68-597C0532A0BC}" destId="{CADA22D4-3B95-4EC2-9954-FBE039DC74B2}" srcOrd="0" destOrd="0" presId="urn:microsoft.com/office/officeart/2005/8/layout/vList5"/>
    <dgm:cxn modelId="{18E192C1-9A0D-40FD-BAFD-015B3FFE47CA}" srcId="{F73E91EB-64C3-4FE2-A87C-0C46F664E4E4}" destId="{9C533C1B-8F99-444A-A5A2-A2AFD2A0A0B1}" srcOrd="0" destOrd="0" parTransId="{7CDA535A-8A6B-419E-A59A-2AD8C9B07C82}" sibTransId="{8C1B0B98-1E53-4032-94FA-327173ACED51}"/>
    <dgm:cxn modelId="{44F0EFC9-69DB-4485-AA67-B4A090C03BE9}" srcId="{B8E61A10-2D3E-4D88-BDEB-504284D03561}" destId="{C30FBE94-FC84-4E7A-83D1-58BA73F38918}" srcOrd="4" destOrd="0" parTransId="{7BFE3069-F414-4112-A8FC-DB95C4377A12}" sibTransId="{7845784A-AB65-4290-9534-BC823B5FFB8D}"/>
    <dgm:cxn modelId="{4B95BECA-1886-4972-8CCD-E365B130C20B}" srcId="{B8E61A10-2D3E-4D88-BDEB-504284D03561}" destId="{F73E91EB-64C3-4FE2-A87C-0C46F664E4E4}" srcOrd="0" destOrd="0" parTransId="{1B6A37A9-834C-4F2C-A6ED-278C9F556FBC}" sibTransId="{72C1F448-2AF7-42E5-8E17-9BC80CE9F320}"/>
    <dgm:cxn modelId="{1E186CFA-8239-4CC5-BBC1-649529D786D0}" srcId="{FD9EE687-BC77-45A5-AABA-58DF1B19C7D3}" destId="{D09C564B-EC2D-4002-8D68-597C0532A0BC}" srcOrd="0" destOrd="0" parTransId="{7308572A-EA55-4AE4-BA0C-60B8A0C11407}" sibTransId="{B191F36E-AE6F-4955-BD53-008022D5DABA}"/>
    <dgm:cxn modelId="{84C2C200-FC7C-4E6E-9A9D-6A9C237C1242}" type="presParOf" srcId="{229C0EAF-A435-460B-8C33-63F39F98B9D3}" destId="{25C0B8C0-C3C1-4DD2-B9C8-26B3CCAFD81F}" srcOrd="0" destOrd="0" presId="urn:microsoft.com/office/officeart/2005/8/layout/vList5"/>
    <dgm:cxn modelId="{D0335CB4-4451-4C97-B43D-586816705170}" type="presParOf" srcId="{25C0B8C0-C3C1-4DD2-B9C8-26B3CCAFD81F}" destId="{F86433F7-532C-4099-A9C5-54546E200C33}" srcOrd="0" destOrd="0" presId="urn:microsoft.com/office/officeart/2005/8/layout/vList5"/>
    <dgm:cxn modelId="{7C9F5CA8-E4BF-4306-B6A7-7AE6AC37DAD2}" type="presParOf" srcId="{25C0B8C0-C3C1-4DD2-B9C8-26B3CCAFD81F}" destId="{3CD968B3-9C69-44E9-8145-34996872A43B}" srcOrd="1" destOrd="0" presId="urn:microsoft.com/office/officeart/2005/8/layout/vList5"/>
    <dgm:cxn modelId="{AFEDFE19-2B99-4EE2-9259-C9A0B32B0D9C}" type="presParOf" srcId="{229C0EAF-A435-460B-8C33-63F39F98B9D3}" destId="{CD0F94CF-90BB-4C6C-A5F6-67320D24E512}" srcOrd="1" destOrd="0" presId="urn:microsoft.com/office/officeart/2005/8/layout/vList5"/>
    <dgm:cxn modelId="{AB0C5D04-C1F1-4B64-A548-E5CB325D6AA8}" type="presParOf" srcId="{229C0EAF-A435-460B-8C33-63F39F98B9D3}" destId="{C999C635-51C9-4B2A-A872-7D767705C6EE}" srcOrd="2" destOrd="0" presId="urn:microsoft.com/office/officeart/2005/8/layout/vList5"/>
    <dgm:cxn modelId="{37C9EDA3-3D5D-4083-A49B-59D0A17C1F53}" type="presParOf" srcId="{C999C635-51C9-4B2A-A872-7D767705C6EE}" destId="{E07746A8-5D2A-41ED-A94B-501E12D5D526}" srcOrd="0" destOrd="0" presId="urn:microsoft.com/office/officeart/2005/8/layout/vList5"/>
    <dgm:cxn modelId="{9450D6BC-6224-41D1-93FF-71A1F0EEFD67}" type="presParOf" srcId="{C999C635-51C9-4B2A-A872-7D767705C6EE}" destId="{CADA22D4-3B95-4EC2-9954-FBE039DC74B2}" srcOrd="1" destOrd="0" presId="urn:microsoft.com/office/officeart/2005/8/layout/vList5"/>
    <dgm:cxn modelId="{1197868A-2D46-48A7-A056-535D49BDA9E6}" type="presParOf" srcId="{229C0EAF-A435-460B-8C33-63F39F98B9D3}" destId="{12DD2452-BD28-4A5B-B2F2-AB0BB83D42B3}" srcOrd="3" destOrd="0" presId="urn:microsoft.com/office/officeart/2005/8/layout/vList5"/>
    <dgm:cxn modelId="{770F76B2-C53B-4115-AE0B-5C805F5027B7}" type="presParOf" srcId="{229C0EAF-A435-460B-8C33-63F39F98B9D3}" destId="{F7B60738-BA93-4AA4-BF72-0CAA106101B7}" srcOrd="4" destOrd="0" presId="urn:microsoft.com/office/officeart/2005/8/layout/vList5"/>
    <dgm:cxn modelId="{A58471E3-8B8A-47CB-8BCD-DDB815401042}" type="presParOf" srcId="{F7B60738-BA93-4AA4-BF72-0CAA106101B7}" destId="{82312957-E363-4DC3-A38A-32319FE41D8C}" srcOrd="0" destOrd="0" presId="urn:microsoft.com/office/officeart/2005/8/layout/vList5"/>
    <dgm:cxn modelId="{AD8411A8-7D0D-4080-BCA1-7E4951993B0E}" type="presParOf" srcId="{F7B60738-BA93-4AA4-BF72-0CAA106101B7}" destId="{3F008E48-3191-41B7-B765-FCB6422D4E04}" srcOrd="1" destOrd="0" presId="urn:microsoft.com/office/officeart/2005/8/layout/vList5"/>
    <dgm:cxn modelId="{86D51316-CA91-4027-B8FB-E383B6738791}" type="presParOf" srcId="{229C0EAF-A435-460B-8C33-63F39F98B9D3}" destId="{BD98FACD-45D9-437A-9310-5BC2C290BCDA}" srcOrd="5" destOrd="0" presId="urn:microsoft.com/office/officeart/2005/8/layout/vList5"/>
    <dgm:cxn modelId="{C9B33A1F-F4E2-4605-BA58-50A08EE7548B}" type="presParOf" srcId="{229C0EAF-A435-460B-8C33-63F39F98B9D3}" destId="{F4ABE688-D97D-44A0-8FA4-A20BB1750ABD}" srcOrd="6" destOrd="0" presId="urn:microsoft.com/office/officeart/2005/8/layout/vList5"/>
    <dgm:cxn modelId="{2368D820-2779-47E4-89CB-6117DB0D4AAB}" type="presParOf" srcId="{F4ABE688-D97D-44A0-8FA4-A20BB1750ABD}" destId="{D02D9B84-2CBA-4A75-B1D1-BB8CBA98A857}" srcOrd="0" destOrd="0" presId="urn:microsoft.com/office/officeart/2005/8/layout/vList5"/>
    <dgm:cxn modelId="{7621B442-0F4A-4425-AFC7-1648808B9702}" type="presParOf" srcId="{F4ABE688-D97D-44A0-8FA4-A20BB1750ABD}" destId="{5251FCA2-ABD6-422B-B2B5-837A14F0C1C7}" srcOrd="1" destOrd="0" presId="urn:microsoft.com/office/officeart/2005/8/layout/vList5"/>
    <dgm:cxn modelId="{9161C6CE-79EE-4312-A650-F1AB579EC4E9}" type="presParOf" srcId="{229C0EAF-A435-460B-8C33-63F39F98B9D3}" destId="{B133525A-0518-4D87-A61F-C7C4E8521252}" srcOrd="7" destOrd="0" presId="urn:microsoft.com/office/officeart/2005/8/layout/vList5"/>
    <dgm:cxn modelId="{872B7552-9944-4E4F-B63C-376BB0B1A1A8}" type="presParOf" srcId="{229C0EAF-A435-460B-8C33-63F39F98B9D3}" destId="{C1D0BB69-C841-4E9A-BC7B-C1C4CE7776D5}" srcOrd="8" destOrd="0" presId="urn:microsoft.com/office/officeart/2005/8/layout/vList5"/>
    <dgm:cxn modelId="{A427C1C1-654A-4BF1-A067-3AF6EE62030C}" type="presParOf" srcId="{C1D0BB69-C841-4E9A-BC7B-C1C4CE7776D5}" destId="{1C3BF9DB-FAFD-4862-A4FD-3950732BEC2C}" srcOrd="0" destOrd="0" presId="urn:microsoft.com/office/officeart/2005/8/layout/vList5"/>
    <dgm:cxn modelId="{C022F91A-1649-4F4A-924D-61F2E03DE1BB}" type="presParOf" srcId="{C1D0BB69-C841-4E9A-BC7B-C1C4CE7776D5}" destId="{3C28C923-1F82-407F-83DF-7D4ACDD6D33E}" srcOrd="1" destOrd="0" presId="urn:microsoft.com/office/officeart/2005/8/layout/vList5"/>
    <dgm:cxn modelId="{7AA76218-8993-426C-96CD-A843935D35B2}" type="presParOf" srcId="{229C0EAF-A435-460B-8C33-63F39F98B9D3}" destId="{CCC7D9C7-09FF-4FED-A9CE-576FF5A7BA3C}" srcOrd="9" destOrd="0" presId="urn:microsoft.com/office/officeart/2005/8/layout/vList5"/>
    <dgm:cxn modelId="{21CD09E5-B2BD-417C-B2D2-EBA874FCB5DA}" type="presParOf" srcId="{229C0EAF-A435-460B-8C33-63F39F98B9D3}" destId="{7A3D33AB-C597-45BD-98F8-B53E266F5567}" srcOrd="10" destOrd="0" presId="urn:microsoft.com/office/officeart/2005/8/layout/vList5"/>
    <dgm:cxn modelId="{0A8801BA-121C-42ED-B69C-AD62E5294DA6}" type="presParOf" srcId="{7A3D33AB-C597-45BD-98F8-B53E266F5567}" destId="{B79175C0-071E-4C50-AFB9-00EDEC330DE7}" srcOrd="0" destOrd="0" presId="urn:microsoft.com/office/officeart/2005/8/layout/vList5"/>
    <dgm:cxn modelId="{BA212988-5B97-40CD-B192-E696271FF0DB}" type="presParOf" srcId="{7A3D33AB-C597-45BD-98F8-B53E266F5567}" destId="{724187D0-3B2A-491D-9742-AD96499BC3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E61A10-2D3E-4D88-BDEB-504284D03561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F73E91EB-64C3-4FE2-A87C-0C46F664E4E4}">
      <dgm:prSet phldrT="[Text]"/>
      <dgm:spPr/>
      <dgm:t>
        <a:bodyPr/>
        <a:lstStyle/>
        <a:p>
          <a:r>
            <a:rPr lang="en-US" dirty="0"/>
            <a:t>Seed</a:t>
          </a:r>
          <a:endParaRPr lang="en-AU" dirty="0"/>
        </a:p>
      </dgm:t>
    </dgm:pt>
    <dgm:pt modelId="{1B6A37A9-834C-4F2C-A6ED-278C9F556FBC}" type="parTrans" cxnId="{4B95BECA-1886-4972-8CCD-E365B130C20B}">
      <dgm:prSet/>
      <dgm:spPr/>
      <dgm:t>
        <a:bodyPr/>
        <a:lstStyle/>
        <a:p>
          <a:endParaRPr lang="en-AU"/>
        </a:p>
      </dgm:t>
    </dgm:pt>
    <dgm:pt modelId="{72C1F448-2AF7-42E5-8E17-9BC80CE9F320}" type="sibTrans" cxnId="{4B95BECA-1886-4972-8CCD-E365B130C20B}">
      <dgm:prSet/>
      <dgm:spPr/>
      <dgm:t>
        <a:bodyPr/>
        <a:lstStyle/>
        <a:p>
          <a:endParaRPr lang="en-AU"/>
        </a:p>
      </dgm:t>
    </dgm:pt>
    <dgm:pt modelId="{9C533C1B-8F99-444A-A5A2-A2AFD2A0A0B1}">
      <dgm:prSet phldrT="[Text]"/>
      <dgm:spPr/>
      <dgm:t>
        <a:bodyPr/>
        <a:lstStyle/>
        <a:p>
          <a:r>
            <a:rPr lang="en-US" dirty="0"/>
            <a:t>Species they can supply</a:t>
          </a:r>
          <a:endParaRPr lang="en-AU" dirty="0"/>
        </a:p>
      </dgm:t>
    </dgm:pt>
    <dgm:pt modelId="{7CDA535A-8A6B-419E-A59A-2AD8C9B07C82}" type="parTrans" cxnId="{18E192C1-9A0D-40FD-BAFD-015B3FFE47CA}">
      <dgm:prSet/>
      <dgm:spPr/>
      <dgm:t>
        <a:bodyPr/>
        <a:lstStyle/>
        <a:p>
          <a:endParaRPr lang="en-AU"/>
        </a:p>
      </dgm:t>
    </dgm:pt>
    <dgm:pt modelId="{8C1B0B98-1E53-4032-94FA-327173ACED51}" type="sibTrans" cxnId="{18E192C1-9A0D-40FD-BAFD-015B3FFE47CA}">
      <dgm:prSet/>
      <dgm:spPr/>
      <dgm:t>
        <a:bodyPr/>
        <a:lstStyle/>
        <a:p>
          <a:endParaRPr lang="en-AU"/>
        </a:p>
      </dgm:t>
    </dgm:pt>
    <dgm:pt modelId="{641D4D87-7E93-406A-A474-D2B803CF0C91}">
      <dgm:prSet phldrT="[Text]"/>
      <dgm:spPr/>
      <dgm:t>
        <a:bodyPr/>
        <a:lstStyle/>
        <a:p>
          <a:r>
            <a:rPr lang="en-US" dirty="0"/>
            <a:t>Viable</a:t>
          </a:r>
          <a:endParaRPr lang="en-AU" dirty="0"/>
        </a:p>
      </dgm:t>
    </dgm:pt>
    <dgm:pt modelId="{7DCD8214-5A2C-439E-B0F9-595B687C4DB3}" type="parTrans" cxnId="{EF6DF57C-CE11-4D91-918D-D06B9CA83E8B}">
      <dgm:prSet/>
      <dgm:spPr/>
      <dgm:t>
        <a:bodyPr/>
        <a:lstStyle/>
        <a:p>
          <a:endParaRPr lang="en-AU"/>
        </a:p>
      </dgm:t>
    </dgm:pt>
    <dgm:pt modelId="{887B5B7B-80FA-4591-B3F4-A60B7912C59A}" type="sibTrans" cxnId="{EF6DF57C-CE11-4D91-918D-D06B9CA83E8B}">
      <dgm:prSet/>
      <dgm:spPr/>
      <dgm:t>
        <a:bodyPr/>
        <a:lstStyle/>
        <a:p>
          <a:endParaRPr lang="en-AU"/>
        </a:p>
      </dgm:t>
    </dgm:pt>
    <dgm:pt modelId="{84EDC768-8EE3-4C6B-8089-C692B7ACC41F}">
      <dgm:prSet phldrT="[Text]"/>
      <dgm:spPr/>
      <dgm:t>
        <a:bodyPr/>
        <a:lstStyle/>
        <a:p>
          <a:r>
            <a:rPr lang="en-US" dirty="0"/>
            <a:t>Germinability &amp; climate adjusted</a:t>
          </a:r>
          <a:endParaRPr lang="en-AU" dirty="0"/>
        </a:p>
      </dgm:t>
    </dgm:pt>
    <dgm:pt modelId="{80D2BF50-2B44-409F-8261-C8AC30A9703F}" type="parTrans" cxnId="{7AE38931-DBC8-42D9-ADA8-0F89C10B3BDF}">
      <dgm:prSet/>
      <dgm:spPr/>
      <dgm:t>
        <a:bodyPr/>
        <a:lstStyle/>
        <a:p>
          <a:endParaRPr lang="en-AU"/>
        </a:p>
      </dgm:t>
    </dgm:pt>
    <dgm:pt modelId="{05739146-18FC-4EE1-8369-9D7C85840456}" type="sibTrans" cxnId="{7AE38931-DBC8-42D9-ADA8-0F89C10B3BDF}">
      <dgm:prSet/>
      <dgm:spPr/>
      <dgm:t>
        <a:bodyPr/>
        <a:lstStyle/>
        <a:p>
          <a:endParaRPr lang="en-AU"/>
        </a:p>
      </dgm:t>
    </dgm:pt>
    <dgm:pt modelId="{E75D848C-CCAF-43A9-B75F-000659F6FFE3}">
      <dgm:prSet phldrT="[Text]"/>
      <dgm:spPr/>
      <dgm:t>
        <a:bodyPr/>
        <a:lstStyle/>
        <a:p>
          <a:r>
            <a:rPr lang="en-US" dirty="0"/>
            <a:t>Customer</a:t>
          </a:r>
          <a:endParaRPr lang="en-AU" dirty="0"/>
        </a:p>
      </dgm:t>
    </dgm:pt>
    <dgm:pt modelId="{D914898A-62A9-4225-A408-0FD6C044B3EA}" type="parTrans" cxnId="{6E78EB1D-A869-49A8-86D8-483775ED0EFF}">
      <dgm:prSet/>
      <dgm:spPr/>
      <dgm:t>
        <a:bodyPr/>
        <a:lstStyle/>
        <a:p>
          <a:endParaRPr lang="en-AU"/>
        </a:p>
      </dgm:t>
    </dgm:pt>
    <dgm:pt modelId="{A76C3F4F-C9F5-4D9F-8B06-4F1E55E1EA92}" type="sibTrans" cxnId="{6E78EB1D-A869-49A8-86D8-483775ED0EFF}">
      <dgm:prSet/>
      <dgm:spPr/>
      <dgm:t>
        <a:bodyPr/>
        <a:lstStyle/>
        <a:p>
          <a:endParaRPr lang="en-AU"/>
        </a:p>
      </dgm:t>
    </dgm:pt>
    <dgm:pt modelId="{8DF30A8C-3BA9-4F86-A16A-6343E2ADAF83}">
      <dgm:prSet phldrT="[Text]"/>
      <dgm:spPr/>
      <dgm:t>
        <a:bodyPr/>
        <a:lstStyle/>
        <a:p>
          <a:r>
            <a:rPr lang="en-US" dirty="0"/>
            <a:t>Reputation and preference</a:t>
          </a:r>
          <a:endParaRPr lang="en-AU" dirty="0"/>
        </a:p>
      </dgm:t>
    </dgm:pt>
    <dgm:pt modelId="{16DA5163-349D-47B5-BF2A-D60275AFBE0A}" type="parTrans" cxnId="{E1BD4D1D-B9C3-4520-AB24-714F69159B2F}">
      <dgm:prSet/>
      <dgm:spPr/>
      <dgm:t>
        <a:bodyPr/>
        <a:lstStyle/>
        <a:p>
          <a:endParaRPr lang="en-AU"/>
        </a:p>
      </dgm:t>
    </dgm:pt>
    <dgm:pt modelId="{3DF93101-5D83-4578-8429-4DE8DB221B2C}" type="sibTrans" cxnId="{E1BD4D1D-B9C3-4520-AB24-714F69159B2F}">
      <dgm:prSet/>
      <dgm:spPr/>
      <dgm:t>
        <a:bodyPr/>
        <a:lstStyle/>
        <a:p>
          <a:endParaRPr lang="en-AU"/>
        </a:p>
      </dgm:t>
    </dgm:pt>
    <dgm:pt modelId="{3F3F5A26-9287-4561-A668-69DE8106CC66}">
      <dgm:prSet/>
      <dgm:spPr/>
      <dgm:t>
        <a:bodyPr/>
        <a:lstStyle/>
        <a:p>
          <a:r>
            <a:rPr lang="en-US" dirty="0"/>
            <a:t>Price</a:t>
          </a:r>
          <a:endParaRPr lang="en-AU" dirty="0"/>
        </a:p>
      </dgm:t>
    </dgm:pt>
    <dgm:pt modelId="{05C126D5-7210-4AD6-BF1C-8792AF3262C3}" type="parTrans" cxnId="{AF443B46-C232-45C5-BA3F-41D20A54EB82}">
      <dgm:prSet/>
      <dgm:spPr/>
      <dgm:t>
        <a:bodyPr/>
        <a:lstStyle/>
        <a:p>
          <a:endParaRPr lang="en-AU"/>
        </a:p>
      </dgm:t>
    </dgm:pt>
    <dgm:pt modelId="{6A016C73-4888-4982-BB47-E389D7A6BF1E}" type="sibTrans" cxnId="{AF443B46-C232-45C5-BA3F-41D20A54EB82}">
      <dgm:prSet/>
      <dgm:spPr/>
      <dgm:t>
        <a:bodyPr/>
        <a:lstStyle/>
        <a:p>
          <a:endParaRPr lang="en-AU"/>
        </a:p>
      </dgm:t>
    </dgm:pt>
    <dgm:pt modelId="{FD9EE687-BC77-45A5-AABA-58DF1B19C7D3}">
      <dgm:prSet/>
      <dgm:spPr/>
      <dgm:t>
        <a:bodyPr/>
        <a:lstStyle/>
        <a:p>
          <a:r>
            <a:rPr lang="en-US" dirty="0"/>
            <a:t>Delivery</a:t>
          </a:r>
          <a:endParaRPr lang="en-AU" dirty="0"/>
        </a:p>
      </dgm:t>
    </dgm:pt>
    <dgm:pt modelId="{3954BACA-89B9-4BBC-8658-AA6005F894E5}" type="parTrans" cxnId="{27D0ED7D-B5E5-42A6-B778-32B37770F744}">
      <dgm:prSet/>
      <dgm:spPr/>
      <dgm:t>
        <a:bodyPr/>
        <a:lstStyle/>
        <a:p>
          <a:endParaRPr lang="en-AU"/>
        </a:p>
      </dgm:t>
    </dgm:pt>
    <dgm:pt modelId="{000671B4-329E-4CF5-98C5-D00D961E3B4C}" type="sibTrans" cxnId="{27D0ED7D-B5E5-42A6-B778-32B37770F744}">
      <dgm:prSet/>
      <dgm:spPr/>
      <dgm:t>
        <a:bodyPr/>
        <a:lstStyle/>
        <a:p>
          <a:endParaRPr lang="en-AU"/>
        </a:p>
      </dgm:t>
    </dgm:pt>
    <dgm:pt modelId="{D09C564B-EC2D-4002-8D68-597C0532A0BC}">
      <dgm:prSet/>
      <dgm:spPr/>
      <dgm:t>
        <a:bodyPr/>
        <a:lstStyle/>
        <a:p>
          <a:r>
            <a:rPr lang="en-US" dirty="0"/>
            <a:t>Realistic timeframe</a:t>
          </a:r>
          <a:endParaRPr lang="en-AU" dirty="0"/>
        </a:p>
      </dgm:t>
    </dgm:pt>
    <dgm:pt modelId="{7308572A-EA55-4AE4-BA0C-60B8A0C11407}" type="parTrans" cxnId="{1E186CFA-8239-4CC5-BBC1-649529D786D0}">
      <dgm:prSet/>
      <dgm:spPr/>
      <dgm:t>
        <a:bodyPr/>
        <a:lstStyle/>
        <a:p>
          <a:endParaRPr lang="en-AU"/>
        </a:p>
      </dgm:t>
    </dgm:pt>
    <dgm:pt modelId="{B191F36E-AE6F-4955-BD53-008022D5DABA}" type="sibTrans" cxnId="{1E186CFA-8239-4CC5-BBC1-649529D786D0}">
      <dgm:prSet/>
      <dgm:spPr/>
      <dgm:t>
        <a:bodyPr/>
        <a:lstStyle/>
        <a:p>
          <a:endParaRPr lang="en-AU"/>
        </a:p>
      </dgm:t>
    </dgm:pt>
    <dgm:pt modelId="{C30FBE94-FC84-4E7A-83D1-58BA73F38918}">
      <dgm:prSet/>
      <dgm:spPr/>
      <dgm:t>
        <a:bodyPr/>
        <a:lstStyle/>
        <a:p>
          <a:r>
            <a:rPr lang="en-US" dirty="0"/>
            <a:t>Source</a:t>
          </a:r>
          <a:endParaRPr lang="en-AU" dirty="0"/>
        </a:p>
      </dgm:t>
    </dgm:pt>
    <dgm:pt modelId="{7BFE3069-F414-4112-A8FC-DB95C4377A12}" type="parTrans" cxnId="{44F0EFC9-69DB-4485-AA67-B4A090C03BE9}">
      <dgm:prSet/>
      <dgm:spPr/>
      <dgm:t>
        <a:bodyPr/>
        <a:lstStyle/>
        <a:p>
          <a:endParaRPr lang="en-AU"/>
        </a:p>
      </dgm:t>
    </dgm:pt>
    <dgm:pt modelId="{7845784A-AB65-4290-9534-BC823B5FFB8D}" type="sibTrans" cxnId="{44F0EFC9-69DB-4485-AA67-B4A090C03BE9}">
      <dgm:prSet/>
      <dgm:spPr/>
      <dgm:t>
        <a:bodyPr/>
        <a:lstStyle/>
        <a:p>
          <a:endParaRPr lang="en-AU"/>
        </a:p>
      </dgm:t>
    </dgm:pt>
    <dgm:pt modelId="{373F8A95-BEED-437A-B4BB-C467CC9653ED}">
      <dgm:prSet/>
      <dgm:spPr/>
      <dgm:t>
        <a:bodyPr/>
        <a:lstStyle/>
        <a:p>
          <a:r>
            <a:rPr lang="en-US" dirty="0"/>
            <a:t>Location, provenance &amp; diversity</a:t>
          </a:r>
          <a:endParaRPr lang="en-AU" dirty="0"/>
        </a:p>
      </dgm:t>
    </dgm:pt>
    <dgm:pt modelId="{94D88D32-B697-4925-BD5F-CDF1104EB0DF}" type="parTrans" cxnId="{EE57EF4D-4B30-4C10-8ED7-BA54D0136229}">
      <dgm:prSet/>
      <dgm:spPr/>
      <dgm:t>
        <a:bodyPr/>
        <a:lstStyle/>
        <a:p>
          <a:endParaRPr lang="en-AU"/>
        </a:p>
      </dgm:t>
    </dgm:pt>
    <dgm:pt modelId="{4B9763C8-DC69-4EC5-B607-58F96914FD4F}" type="sibTrans" cxnId="{EE57EF4D-4B30-4C10-8ED7-BA54D0136229}">
      <dgm:prSet/>
      <dgm:spPr/>
      <dgm:t>
        <a:bodyPr/>
        <a:lstStyle/>
        <a:p>
          <a:endParaRPr lang="en-AU"/>
        </a:p>
      </dgm:t>
    </dgm:pt>
    <dgm:pt modelId="{1FF0956C-B737-43D1-8817-22AD591D3BC1}">
      <dgm:prSet/>
      <dgm:spPr/>
      <dgm:t>
        <a:bodyPr/>
        <a:lstStyle/>
        <a:p>
          <a:r>
            <a:rPr lang="en-US" dirty="0"/>
            <a:t>To cover costs and margin</a:t>
          </a:r>
          <a:endParaRPr lang="en-AU" dirty="0"/>
        </a:p>
      </dgm:t>
    </dgm:pt>
    <dgm:pt modelId="{6EF03668-6CA5-47C0-AACB-C4D244E7D1D9}" type="parTrans" cxnId="{00404089-9A71-4EC4-8A46-23A3F59666DE}">
      <dgm:prSet/>
      <dgm:spPr/>
      <dgm:t>
        <a:bodyPr/>
        <a:lstStyle/>
        <a:p>
          <a:endParaRPr lang="en-AU"/>
        </a:p>
      </dgm:t>
    </dgm:pt>
    <dgm:pt modelId="{A701B738-0FEC-4EE1-A1F2-81F9D38A5545}" type="sibTrans" cxnId="{00404089-9A71-4EC4-8A46-23A3F59666DE}">
      <dgm:prSet/>
      <dgm:spPr/>
      <dgm:t>
        <a:bodyPr/>
        <a:lstStyle/>
        <a:p>
          <a:endParaRPr lang="en-AU"/>
        </a:p>
      </dgm:t>
    </dgm:pt>
    <dgm:pt modelId="{229C0EAF-A435-460B-8C33-63F39F98B9D3}" type="pres">
      <dgm:prSet presAssocID="{B8E61A10-2D3E-4D88-BDEB-504284D03561}" presName="Name0" presStyleCnt="0">
        <dgm:presLayoutVars>
          <dgm:dir/>
          <dgm:animLvl val="lvl"/>
          <dgm:resizeHandles val="exact"/>
        </dgm:presLayoutVars>
      </dgm:prSet>
      <dgm:spPr/>
    </dgm:pt>
    <dgm:pt modelId="{25C0B8C0-C3C1-4DD2-B9C8-26B3CCAFD81F}" type="pres">
      <dgm:prSet presAssocID="{F73E91EB-64C3-4FE2-A87C-0C46F664E4E4}" presName="linNode" presStyleCnt="0"/>
      <dgm:spPr/>
    </dgm:pt>
    <dgm:pt modelId="{F86433F7-532C-4099-A9C5-54546E200C33}" type="pres">
      <dgm:prSet presAssocID="{F73E91EB-64C3-4FE2-A87C-0C46F664E4E4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3CD968B3-9C69-44E9-8145-34996872A43B}" type="pres">
      <dgm:prSet presAssocID="{F73E91EB-64C3-4FE2-A87C-0C46F664E4E4}" presName="descendantText" presStyleLbl="alignAccFollowNode1" presStyleIdx="0" presStyleCnt="6">
        <dgm:presLayoutVars>
          <dgm:bulletEnabled val="1"/>
        </dgm:presLayoutVars>
      </dgm:prSet>
      <dgm:spPr/>
    </dgm:pt>
    <dgm:pt modelId="{CD0F94CF-90BB-4C6C-A5F6-67320D24E512}" type="pres">
      <dgm:prSet presAssocID="{72C1F448-2AF7-42E5-8E17-9BC80CE9F320}" presName="sp" presStyleCnt="0"/>
      <dgm:spPr/>
    </dgm:pt>
    <dgm:pt modelId="{C999C635-51C9-4B2A-A872-7D767705C6EE}" type="pres">
      <dgm:prSet presAssocID="{FD9EE687-BC77-45A5-AABA-58DF1B19C7D3}" presName="linNode" presStyleCnt="0"/>
      <dgm:spPr/>
    </dgm:pt>
    <dgm:pt modelId="{E07746A8-5D2A-41ED-A94B-501E12D5D526}" type="pres">
      <dgm:prSet presAssocID="{FD9EE687-BC77-45A5-AABA-58DF1B19C7D3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CADA22D4-3B95-4EC2-9954-FBE039DC74B2}" type="pres">
      <dgm:prSet presAssocID="{FD9EE687-BC77-45A5-AABA-58DF1B19C7D3}" presName="descendantText" presStyleLbl="alignAccFollowNode1" presStyleIdx="1" presStyleCnt="6">
        <dgm:presLayoutVars>
          <dgm:bulletEnabled val="1"/>
        </dgm:presLayoutVars>
      </dgm:prSet>
      <dgm:spPr/>
    </dgm:pt>
    <dgm:pt modelId="{12DD2452-BD28-4A5B-B2F2-AB0BB83D42B3}" type="pres">
      <dgm:prSet presAssocID="{000671B4-329E-4CF5-98C5-D00D961E3B4C}" presName="sp" presStyleCnt="0"/>
      <dgm:spPr/>
    </dgm:pt>
    <dgm:pt modelId="{F7B60738-BA93-4AA4-BF72-0CAA106101B7}" type="pres">
      <dgm:prSet presAssocID="{3F3F5A26-9287-4561-A668-69DE8106CC66}" presName="linNode" presStyleCnt="0"/>
      <dgm:spPr/>
    </dgm:pt>
    <dgm:pt modelId="{82312957-E363-4DC3-A38A-32319FE41D8C}" type="pres">
      <dgm:prSet presAssocID="{3F3F5A26-9287-4561-A668-69DE8106CC66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3F008E48-3191-41B7-B765-FCB6422D4E04}" type="pres">
      <dgm:prSet presAssocID="{3F3F5A26-9287-4561-A668-69DE8106CC66}" presName="descendantText" presStyleLbl="alignAccFollowNode1" presStyleIdx="2" presStyleCnt="6">
        <dgm:presLayoutVars>
          <dgm:bulletEnabled val="1"/>
        </dgm:presLayoutVars>
      </dgm:prSet>
      <dgm:spPr/>
    </dgm:pt>
    <dgm:pt modelId="{BD98FACD-45D9-437A-9310-5BC2C290BCDA}" type="pres">
      <dgm:prSet presAssocID="{6A016C73-4888-4982-BB47-E389D7A6BF1E}" presName="sp" presStyleCnt="0"/>
      <dgm:spPr/>
    </dgm:pt>
    <dgm:pt modelId="{F4ABE688-D97D-44A0-8FA4-A20BB1750ABD}" type="pres">
      <dgm:prSet presAssocID="{641D4D87-7E93-406A-A474-D2B803CF0C91}" presName="linNode" presStyleCnt="0"/>
      <dgm:spPr/>
    </dgm:pt>
    <dgm:pt modelId="{D02D9B84-2CBA-4A75-B1D1-BB8CBA98A857}" type="pres">
      <dgm:prSet presAssocID="{641D4D87-7E93-406A-A474-D2B803CF0C91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5251FCA2-ABD6-422B-B2B5-837A14F0C1C7}" type="pres">
      <dgm:prSet presAssocID="{641D4D87-7E93-406A-A474-D2B803CF0C91}" presName="descendantText" presStyleLbl="alignAccFollowNode1" presStyleIdx="3" presStyleCnt="6">
        <dgm:presLayoutVars>
          <dgm:bulletEnabled val="1"/>
        </dgm:presLayoutVars>
      </dgm:prSet>
      <dgm:spPr/>
    </dgm:pt>
    <dgm:pt modelId="{B133525A-0518-4D87-A61F-C7C4E8521252}" type="pres">
      <dgm:prSet presAssocID="{887B5B7B-80FA-4591-B3F4-A60B7912C59A}" presName="sp" presStyleCnt="0"/>
      <dgm:spPr/>
    </dgm:pt>
    <dgm:pt modelId="{C1D0BB69-C841-4E9A-BC7B-C1C4CE7776D5}" type="pres">
      <dgm:prSet presAssocID="{C30FBE94-FC84-4E7A-83D1-58BA73F38918}" presName="linNode" presStyleCnt="0"/>
      <dgm:spPr/>
    </dgm:pt>
    <dgm:pt modelId="{1C3BF9DB-FAFD-4862-A4FD-3950732BEC2C}" type="pres">
      <dgm:prSet presAssocID="{C30FBE94-FC84-4E7A-83D1-58BA73F38918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3C28C923-1F82-407F-83DF-7D4ACDD6D33E}" type="pres">
      <dgm:prSet presAssocID="{C30FBE94-FC84-4E7A-83D1-58BA73F38918}" presName="descendantText" presStyleLbl="alignAccFollowNode1" presStyleIdx="4" presStyleCnt="6">
        <dgm:presLayoutVars>
          <dgm:bulletEnabled val="1"/>
        </dgm:presLayoutVars>
      </dgm:prSet>
      <dgm:spPr/>
    </dgm:pt>
    <dgm:pt modelId="{CCC7D9C7-09FF-4FED-A9CE-576FF5A7BA3C}" type="pres">
      <dgm:prSet presAssocID="{7845784A-AB65-4290-9534-BC823B5FFB8D}" presName="sp" presStyleCnt="0"/>
      <dgm:spPr/>
    </dgm:pt>
    <dgm:pt modelId="{7A3D33AB-C597-45BD-98F8-B53E266F5567}" type="pres">
      <dgm:prSet presAssocID="{E75D848C-CCAF-43A9-B75F-000659F6FFE3}" presName="linNode" presStyleCnt="0"/>
      <dgm:spPr/>
    </dgm:pt>
    <dgm:pt modelId="{B79175C0-071E-4C50-AFB9-00EDEC330DE7}" type="pres">
      <dgm:prSet presAssocID="{E75D848C-CCAF-43A9-B75F-000659F6FFE3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724187D0-3B2A-491D-9742-AD96499BC3CB}" type="pres">
      <dgm:prSet presAssocID="{E75D848C-CCAF-43A9-B75F-000659F6FFE3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E1BD4D1D-B9C3-4520-AB24-714F69159B2F}" srcId="{E75D848C-CCAF-43A9-B75F-000659F6FFE3}" destId="{8DF30A8C-3BA9-4F86-A16A-6343E2ADAF83}" srcOrd="0" destOrd="0" parTransId="{16DA5163-349D-47B5-BF2A-D60275AFBE0A}" sibTransId="{3DF93101-5D83-4578-8429-4DE8DB221B2C}"/>
    <dgm:cxn modelId="{6E78EB1D-A869-49A8-86D8-483775ED0EFF}" srcId="{B8E61A10-2D3E-4D88-BDEB-504284D03561}" destId="{E75D848C-CCAF-43A9-B75F-000659F6FFE3}" srcOrd="5" destOrd="0" parTransId="{D914898A-62A9-4225-A408-0FD6C044B3EA}" sibTransId="{A76C3F4F-C9F5-4D9F-8B06-4F1E55E1EA92}"/>
    <dgm:cxn modelId="{7AE38931-DBC8-42D9-ADA8-0F89C10B3BDF}" srcId="{641D4D87-7E93-406A-A474-D2B803CF0C91}" destId="{84EDC768-8EE3-4C6B-8089-C692B7ACC41F}" srcOrd="0" destOrd="0" parTransId="{80D2BF50-2B44-409F-8261-C8AC30A9703F}" sibTransId="{05739146-18FC-4EE1-8369-9D7C85840456}"/>
    <dgm:cxn modelId="{A1032E39-E868-46F3-88AF-BB46FA34525F}" type="presOf" srcId="{641D4D87-7E93-406A-A474-D2B803CF0C91}" destId="{D02D9B84-2CBA-4A75-B1D1-BB8CBA98A857}" srcOrd="0" destOrd="0" presId="urn:microsoft.com/office/officeart/2005/8/layout/vList5"/>
    <dgm:cxn modelId="{B8D5E63F-D47B-4270-A8A4-223C731E03FE}" type="presOf" srcId="{8DF30A8C-3BA9-4F86-A16A-6343E2ADAF83}" destId="{724187D0-3B2A-491D-9742-AD96499BC3CB}" srcOrd="0" destOrd="0" presId="urn:microsoft.com/office/officeart/2005/8/layout/vList5"/>
    <dgm:cxn modelId="{AFC3BC5D-FCB5-4734-AE5B-F681BFB39410}" type="presOf" srcId="{373F8A95-BEED-437A-B4BB-C467CC9653ED}" destId="{3C28C923-1F82-407F-83DF-7D4ACDD6D33E}" srcOrd="0" destOrd="0" presId="urn:microsoft.com/office/officeart/2005/8/layout/vList5"/>
    <dgm:cxn modelId="{AC363963-74F7-4A89-8B85-A62E10E7F363}" type="presOf" srcId="{B8E61A10-2D3E-4D88-BDEB-504284D03561}" destId="{229C0EAF-A435-460B-8C33-63F39F98B9D3}" srcOrd="0" destOrd="0" presId="urn:microsoft.com/office/officeart/2005/8/layout/vList5"/>
    <dgm:cxn modelId="{AF443B46-C232-45C5-BA3F-41D20A54EB82}" srcId="{B8E61A10-2D3E-4D88-BDEB-504284D03561}" destId="{3F3F5A26-9287-4561-A668-69DE8106CC66}" srcOrd="2" destOrd="0" parTransId="{05C126D5-7210-4AD6-BF1C-8792AF3262C3}" sibTransId="{6A016C73-4888-4982-BB47-E389D7A6BF1E}"/>
    <dgm:cxn modelId="{49DFE366-5EA7-4B76-92D4-15F169D3BA49}" type="presOf" srcId="{E75D848C-CCAF-43A9-B75F-000659F6FFE3}" destId="{B79175C0-071E-4C50-AFB9-00EDEC330DE7}" srcOrd="0" destOrd="0" presId="urn:microsoft.com/office/officeart/2005/8/layout/vList5"/>
    <dgm:cxn modelId="{EE57EF4D-4B30-4C10-8ED7-BA54D0136229}" srcId="{C30FBE94-FC84-4E7A-83D1-58BA73F38918}" destId="{373F8A95-BEED-437A-B4BB-C467CC9653ED}" srcOrd="0" destOrd="0" parTransId="{94D88D32-B697-4925-BD5F-CDF1104EB0DF}" sibTransId="{4B9763C8-DC69-4EC5-B607-58F96914FD4F}"/>
    <dgm:cxn modelId="{4304E36E-F7DF-4490-B09F-868FA299EBD6}" type="presOf" srcId="{3F3F5A26-9287-4561-A668-69DE8106CC66}" destId="{82312957-E363-4DC3-A38A-32319FE41D8C}" srcOrd="0" destOrd="0" presId="urn:microsoft.com/office/officeart/2005/8/layout/vList5"/>
    <dgm:cxn modelId="{210DEB51-BF90-4802-801D-B42BE20B665B}" type="presOf" srcId="{F73E91EB-64C3-4FE2-A87C-0C46F664E4E4}" destId="{F86433F7-532C-4099-A9C5-54546E200C33}" srcOrd="0" destOrd="0" presId="urn:microsoft.com/office/officeart/2005/8/layout/vList5"/>
    <dgm:cxn modelId="{93D3B373-BC9A-4480-A6D1-53761EAED824}" type="presOf" srcId="{FD9EE687-BC77-45A5-AABA-58DF1B19C7D3}" destId="{E07746A8-5D2A-41ED-A94B-501E12D5D526}" srcOrd="0" destOrd="0" presId="urn:microsoft.com/office/officeart/2005/8/layout/vList5"/>
    <dgm:cxn modelId="{E473C754-4AEA-46E1-BB58-96912CCC2B72}" type="presOf" srcId="{C30FBE94-FC84-4E7A-83D1-58BA73F38918}" destId="{1C3BF9DB-FAFD-4862-A4FD-3950732BEC2C}" srcOrd="0" destOrd="0" presId="urn:microsoft.com/office/officeart/2005/8/layout/vList5"/>
    <dgm:cxn modelId="{EF6DF57C-CE11-4D91-918D-D06B9CA83E8B}" srcId="{B8E61A10-2D3E-4D88-BDEB-504284D03561}" destId="{641D4D87-7E93-406A-A474-D2B803CF0C91}" srcOrd="3" destOrd="0" parTransId="{7DCD8214-5A2C-439E-B0F9-595B687C4DB3}" sibTransId="{887B5B7B-80FA-4591-B3F4-A60B7912C59A}"/>
    <dgm:cxn modelId="{27D0ED7D-B5E5-42A6-B778-32B37770F744}" srcId="{B8E61A10-2D3E-4D88-BDEB-504284D03561}" destId="{FD9EE687-BC77-45A5-AABA-58DF1B19C7D3}" srcOrd="1" destOrd="0" parTransId="{3954BACA-89B9-4BBC-8658-AA6005F894E5}" sibTransId="{000671B4-329E-4CF5-98C5-D00D961E3B4C}"/>
    <dgm:cxn modelId="{00404089-9A71-4EC4-8A46-23A3F59666DE}" srcId="{3F3F5A26-9287-4561-A668-69DE8106CC66}" destId="{1FF0956C-B737-43D1-8817-22AD591D3BC1}" srcOrd="0" destOrd="0" parTransId="{6EF03668-6CA5-47C0-AACB-C4D244E7D1D9}" sibTransId="{A701B738-0FEC-4EE1-A1F2-81F9D38A5545}"/>
    <dgm:cxn modelId="{51233AA0-3D4D-452B-81C0-6E07AD0A667C}" type="presOf" srcId="{84EDC768-8EE3-4C6B-8089-C692B7ACC41F}" destId="{5251FCA2-ABD6-422B-B2B5-837A14F0C1C7}" srcOrd="0" destOrd="0" presId="urn:microsoft.com/office/officeart/2005/8/layout/vList5"/>
    <dgm:cxn modelId="{E8AC6BA1-63E5-4FDA-A890-CDE0EEEFAD1A}" type="presOf" srcId="{9C533C1B-8F99-444A-A5A2-A2AFD2A0A0B1}" destId="{3CD968B3-9C69-44E9-8145-34996872A43B}" srcOrd="0" destOrd="0" presId="urn:microsoft.com/office/officeart/2005/8/layout/vList5"/>
    <dgm:cxn modelId="{920193AF-F25F-4597-AC5E-E7E7F4F1E6FD}" type="presOf" srcId="{1FF0956C-B737-43D1-8817-22AD591D3BC1}" destId="{3F008E48-3191-41B7-B765-FCB6422D4E04}" srcOrd="0" destOrd="0" presId="urn:microsoft.com/office/officeart/2005/8/layout/vList5"/>
    <dgm:cxn modelId="{686D96C0-A6C1-4B5E-AA79-A2A3C7D2D644}" type="presOf" srcId="{D09C564B-EC2D-4002-8D68-597C0532A0BC}" destId="{CADA22D4-3B95-4EC2-9954-FBE039DC74B2}" srcOrd="0" destOrd="0" presId="urn:microsoft.com/office/officeart/2005/8/layout/vList5"/>
    <dgm:cxn modelId="{18E192C1-9A0D-40FD-BAFD-015B3FFE47CA}" srcId="{F73E91EB-64C3-4FE2-A87C-0C46F664E4E4}" destId="{9C533C1B-8F99-444A-A5A2-A2AFD2A0A0B1}" srcOrd="0" destOrd="0" parTransId="{7CDA535A-8A6B-419E-A59A-2AD8C9B07C82}" sibTransId="{8C1B0B98-1E53-4032-94FA-327173ACED51}"/>
    <dgm:cxn modelId="{44F0EFC9-69DB-4485-AA67-B4A090C03BE9}" srcId="{B8E61A10-2D3E-4D88-BDEB-504284D03561}" destId="{C30FBE94-FC84-4E7A-83D1-58BA73F38918}" srcOrd="4" destOrd="0" parTransId="{7BFE3069-F414-4112-A8FC-DB95C4377A12}" sibTransId="{7845784A-AB65-4290-9534-BC823B5FFB8D}"/>
    <dgm:cxn modelId="{4B95BECA-1886-4972-8CCD-E365B130C20B}" srcId="{B8E61A10-2D3E-4D88-BDEB-504284D03561}" destId="{F73E91EB-64C3-4FE2-A87C-0C46F664E4E4}" srcOrd="0" destOrd="0" parTransId="{1B6A37A9-834C-4F2C-A6ED-278C9F556FBC}" sibTransId="{72C1F448-2AF7-42E5-8E17-9BC80CE9F320}"/>
    <dgm:cxn modelId="{1E186CFA-8239-4CC5-BBC1-649529D786D0}" srcId="{FD9EE687-BC77-45A5-AABA-58DF1B19C7D3}" destId="{D09C564B-EC2D-4002-8D68-597C0532A0BC}" srcOrd="0" destOrd="0" parTransId="{7308572A-EA55-4AE4-BA0C-60B8A0C11407}" sibTransId="{B191F36E-AE6F-4955-BD53-008022D5DABA}"/>
    <dgm:cxn modelId="{84C2C200-FC7C-4E6E-9A9D-6A9C237C1242}" type="presParOf" srcId="{229C0EAF-A435-460B-8C33-63F39F98B9D3}" destId="{25C0B8C0-C3C1-4DD2-B9C8-26B3CCAFD81F}" srcOrd="0" destOrd="0" presId="urn:microsoft.com/office/officeart/2005/8/layout/vList5"/>
    <dgm:cxn modelId="{D0335CB4-4451-4C97-B43D-586816705170}" type="presParOf" srcId="{25C0B8C0-C3C1-4DD2-B9C8-26B3CCAFD81F}" destId="{F86433F7-532C-4099-A9C5-54546E200C33}" srcOrd="0" destOrd="0" presId="urn:microsoft.com/office/officeart/2005/8/layout/vList5"/>
    <dgm:cxn modelId="{7C9F5CA8-E4BF-4306-B6A7-7AE6AC37DAD2}" type="presParOf" srcId="{25C0B8C0-C3C1-4DD2-B9C8-26B3CCAFD81F}" destId="{3CD968B3-9C69-44E9-8145-34996872A43B}" srcOrd="1" destOrd="0" presId="urn:microsoft.com/office/officeart/2005/8/layout/vList5"/>
    <dgm:cxn modelId="{AFEDFE19-2B99-4EE2-9259-C9A0B32B0D9C}" type="presParOf" srcId="{229C0EAF-A435-460B-8C33-63F39F98B9D3}" destId="{CD0F94CF-90BB-4C6C-A5F6-67320D24E512}" srcOrd="1" destOrd="0" presId="urn:microsoft.com/office/officeart/2005/8/layout/vList5"/>
    <dgm:cxn modelId="{AB0C5D04-C1F1-4B64-A548-E5CB325D6AA8}" type="presParOf" srcId="{229C0EAF-A435-460B-8C33-63F39F98B9D3}" destId="{C999C635-51C9-4B2A-A872-7D767705C6EE}" srcOrd="2" destOrd="0" presId="urn:microsoft.com/office/officeart/2005/8/layout/vList5"/>
    <dgm:cxn modelId="{37C9EDA3-3D5D-4083-A49B-59D0A17C1F53}" type="presParOf" srcId="{C999C635-51C9-4B2A-A872-7D767705C6EE}" destId="{E07746A8-5D2A-41ED-A94B-501E12D5D526}" srcOrd="0" destOrd="0" presId="urn:microsoft.com/office/officeart/2005/8/layout/vList5"/>
    <dgm:cxn modelId="{9450D6BC-6224-41D1-93FF-71A1F0EEFD67}" type="presParOf" srcId="{C999C635-51C9-4B2A-A872-7D767705C6EE}" destId="{CADA22D4-3B95-4EC2-9954-FBE039DC74B2}" srcOrd="1" destOrd="0" presId="urn:microsoft.com/office/officeart/2005/8/layout/vList5"/>
    <dgm:cxn modelId="{1197868A-2D46-48A7-A056-535D49BDA9E6}" type="presParOf" srcId="{229C0EAF-A435-460B-8C33-63F39F98B9D3}" destId="{12DD2452-BD28-4A5B-B2F2-AB0BB83D42B3}" srcOrd="3" destOrd="0" presId="urn:microsoft.com/office/officeart/2005/8/layout/vList5"/>
    <dgm:cxn modelId="{770F76B2-C53B-4115-AE0B-5C805F5027B7}" type="presParOf" srcId="{229C0EAF-A435-460B-8C33-63F39F98B9D3}" destId="{F7B60738-BA93-4AA4-BF72-0CAA106101B7}" srcOrd="4" destOrd="0" presId="urn:microsoft.com/office/officeart/2005/8/layout/vList5"/>
    <dgm:cxn modelId="{A58471E3-8B8A-47CB-8BCD-DDB815401042}" type="presParOf" srcId="{F7B60738-BA93-4AA4-BF72-0CAA106101B7}" destId="{82312957-E363-4DC3-A38A-32319FE41D8C}" srcOrd="0" destOrd="0" presId="urn:microsoft.com/office/officeart/2005/8/layout/vList5"/>
    <dgm:cxn modelId="{AD8411A8-7D0D-4080-BCA1-7E4951993B0E}" type="presParOf" srcId="{F7B60738-BA93-4AA4-BF72-0CAA106101B7}" destId="{3F008E48-3191-41B7-B765-FCB6422D4E04}" srcOrd="1" destOrd="0" presId="urn:microsoft.com/office/officeart/2005/8/layout/vList5"/>
    <dgm:cxn modelId="{86D51316-CA91-4027-B8FB-E383B6738791}" type="presParOf" srcId="{229C0EAF-A435-460B-8C33-63F39F98B9D3}" destId="{BD98FACD-45D9-437A-9310-5BC2C290BCDA}" srcOrd="5" destOrd="0" presId="urn:microsoft.com/office/officeart/2005/8/layout/vList5"/>
    <dgm:cxn modelId="{C9B33A1F-F4E2-4605-BA58-50A08EE7548B}" type="presParOf" srcId="{229C0EAF-A435-460B-8C33-63F39F98B9D3}" destId="{F4ABE688-D97D-44A0-8FA4-A20BB1750ABD}" srcOrd="6" destOrd="0" presId="urn:microsoft.com/office/officeart/2005/8/layout/vList5"/>
    <dgm:cxn modelId="{2368D820-2779-47E4-89CB-6117DB0D4AAB}" type="presParOf" srcId="{F4ABE688-D97D-44A0-8FA4-A20BB1750ABD}" destId="{D02D9B84-2CBA-4A75-B1D1-BB8CBA98A857}" srcOrd="0" destOrd="0" presId="urn:microsoft.com/office/officeart/2005/8/layout/vList5"/>
    <dgm:cxn modelId="{7621B442-0F4A-4425-AFC7-1648808B9702}" type="presParOf" srcId="{F4ABE688-D97D-44A0-8FA4-A20BB1750ABD}" destId="{5251FCA2-ABD6-422B-B2B5-837A14F0C1C7}" srcOrd="1" destOrd="0" presId="urn:microsoft.com/office/officeart/2005/8/layout/vList5"/>
    <dgm:cxn modelId="{9161C6CE-79EE-4312-A650-F1AB579EC4E9}" type="presParOf" srcId="{229C0EAF-A435-460B-8C33-63F39F98B9D3}" destId="{B133525A-0518-4D87-A61F-C7C4E8521252}" srcOrd="7" destOrd="0" presId="urn:microsoft.com/office/officeart/2005/8/layout/vList5"/>
    <dgm:cxn modelId="{872B7552-9944-4E4F-B63C-376BB0B1A1A8}" type="presParOf" srcId="{229C0EAF-A435-460B-8C33-63F39F98B9D3}" destId="{C1D0BB69-C841-4E9A-BC7B-C1C4CE7776D5}" srcOrd="8" destOrd="0" presId="urn:microsoft.com/office/officeart/2005/8/layout/vList5"/>
    <dgm:cxn modelId="{A427C1C1-654A-4BF1-A067-3AF6EE62030C}" type="presParOf" srcId="{C1D0BB69-C841-4E9A-BC7B-C1C4CE7776D5}" destId="{1C3BF9DB-FAFD-4862-A4FD-3950732BEC2C}" srcOrd="0" destOrd="0" presId="urn:microsoft.com/office/officeart/2005/8/layout/vList5"/>
    <dgm:cxn modelId="{C022F91A-1649-4F4A-924D-61F2E03DE1BB}" type="presParOf" srcId="{C1D0BB69-C841-4E9A-BC7B-C1C4CE7776D5}" destId="{3C28C923-1F82-407F-83DF-7D4ACDD6D33E}" srcOrd="1" destOrd="0" presId="urn:microsoft.com/office/officeart/2005/8/layout/vList5"/>
    <dgm:cxn modelId="{7AA76218-8993-426C-96CD-A843935D35B2}" type="presParOf" srcId="{229C0EAF-A435-460B-8C33-63F39F98B9D3}" destId="{CCC7D9C7-09FF-4FED-A9CE-576FF5A7BA3C}" srcOrd="9" destOrd="0" presId="urn:microsoft.com/office/officeart/2005/8/layout/vList5"/>
    <dgm:cxn modelId="{21CD09E5-B2BD-417C-B2D2-EBA874FCB5DA}" type="presParOf" srcId="{229C0EAF-A435-460B-8C33-63F39F98B9D3}" destId="{7A3D33AB-C597-45BD-98F8-B53E266F5567}" srcOrd="10" destOrd="0" presId="urn:microsoft.com/office/officeart/2005/8/layout/vList5"/>
    <dgm:cxn modelId="{0A8801BA-121C-42ED-B69C-AD62E5294DA6}" type="presParOf" srcId="{7A3D33AB-C597-45BD-98F8-B53E266F5567}" destId="{B79175C0-071E-4C50-AFB9-00EDEC330DE7}" srcOrd="0" destOrd="0" presId="urn:microsoft.com/office/officeart/2005/8/layout/vList5"/>
    <dgm:cxn modelId="{BA212988-5B97-40CD-B192-E696271FF0DB}" type="presParOf" srcId="{7A3D33AB-C597-45BD-98F8-B53E266F5567}" destId="{724187D0-3B2A-491D-9742-AD96499BC3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1290-5CA6-4F72-8D11-54DA114EF301}">
      <dsp:nvSpPr>
        <dsp:cNvPr id="0" name=""/>
        <dsp:cNvSpPr/>
      </dsp:nvSpPr>
      <dsp:spPr>
        <a:xfrm>
          <a:off x="3594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R&amp;D</a:t>
          </a:r>
          <a:br>
            <a:rPr lang="en-US" sz="2500" kern="1200" dirty="0"/>
          </a:br>
          <a:r>
            <a:rPr lang="en-US" sz="2500" kern="1200" dirty="0"/>
            <a:t>19 April</a:t>
          </a:r>
          <a:endParaRPr lang="en-AU" sz="2500" kern="1200" dirty="0"/>
        </a:p>
      </dsp:txBody>
      <dsp:txXfrm>
        <a:off x="3594" y="220935"/>
        <a:ext cx="1946002" cy="1167601"/>
      </dsp:txXfrm>
    </dsp:sp>
    <dsp:sp modelId="{2F4C28E5-14BC-4F78-B462-C8F8D9997B4A}">
      <dsp:nvSpPr>
        <dsp:cNvPr id="0" name=""/>
        <dsp:cNvSpPr/>
      </dsp:nvSpPr>
      <dsp:spPr>
        <a:xfrm>
          <a:off x="2144196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Conservation</a:t>
          </a:r>
          <a:br>
            <a:rPr lang="en-US" sz="2500" kern="1200" dirty="0"/>
          </a:br>
          <a:r>
            <a:rPr lang="en-US" sz="2500" kern="1200" dirty="0"/>
            <a:t>19 April</a:t>
          </a:r>
          <a:endParaRPr lang="en-AU" sz="2500" kern="1200" dirty="0"/>
        </a:p>
      </dsp:txBody>
      <dsp:txXfrm>
        <a:off x="2144196" y="220935"/>
        <a:ext cx="1946002" cy="1167601"/>
      </dsp:txXfrm>
    </dsp:sp>
    <dsp:sp modelId="{A2DD54B8-A30B-4C7A-AF2F-242DBDD2A3FD}">
      <dsp:nvSpPr>
        <dsp:cNvPr id="0" name=""/>
        <dsp:cNvSpPr/>
      </dsp:nvSpPr>
      <dsp:spPr>
        <a:xfrm>
          <a:off x="4284798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Capability</a:t>
          </a:r>
          <a:br>
            <a:rPr lang="en-US" sz="2500" kern="1200" dirty="0"/>
          </a:br>
          <a:r>
            <a:rPr lang="en-US" sz="2500" kern="1200" dirty="0"/>
            <a:t>20 April</a:t>
          </a:r>
          <a:endParaRPr lang="en-AU" sz="2500" kern="1200" dirty="0"/>
        </a:p>
      </dsp:txBody>
      <dsp:txXfrm>
        <a:off x="4284798" y="220935"/>
        <a:ext cx="1946002" cy="1167601"/>
      </dsp:txXfrm>
    </dsp:sp>
    <dsp:sp modelId="{DC91EBB2-F4B8-4EEC-8E3A-D38908217D8D}">
      <dsp:nvSpPr>
        <dsp:cNvPr id="0" name=""/>
        <dsp:cNvSpPr/>
      </dsp:nvSpPr>
      <dsp:spPr>
        <a:xfrm>
          <a:off x="6425401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Supply</a:t>
          </a:r>
          <a:br>
            <a:rPr lang="en-US" sz="2500" kern="1200" dirty="0"/>
          </a:br>
          <a:r>
            <a:rPr lang="en-US" sz="2500" kern="1200" dirty="0"/>
            <a:t>20 April</a:t>
          </a:r>
          <a:endParaRPr lang="en-AU" sz="2500" kern="1200" dirty="0"/>
        </a:p>
      </dsp:txBody>
      <dsp:txXfrm>
        <a:off x="6425401" y="220935"/>
        <a:ext cx="1946002" cy="1167601"/>
      </dsp:txXfrm>
    </dsp:sp>
    <dsp:sp modelId="{4735367E-9F8D-4E70-ABEA-A49E954EEBBB}">
      <dsp:nvSpPr>
        <dsp:cNvPr id="0" name=""/>
        <dsp:cNvSpPr/>
      </dsp:nvSpPr>
      <dsp:spPr>
        <a:xfrm>
          <a:off x="8566003" y="220935"/>
          <a:ext cx="1946002" cy="116760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Demand</a:t>
          </a:r>
          <a:br>
            <a:rPr lang="en-US" sz="2500" kern="1200" dirty="0"/>
          </a:br>
          <a:r>
            <a:rPr lang="en-US" sz="2500" kern="1200" dirty="0"/>
            <a:t>21 April</a:t>
          </a:r>
          <a:endParaRPr lang="en-AU" sz="2500" kern="1200" dirty="0"/>
        </a:p>
      </dsp:txBody>
      <dsp:txXfrm>
        <a:off x="8566003" y="220935"/>
        <a:ext cx="1946002" cy="1167601"/>
      </dsp:txXfrm>
    </dsp:sp>
    <dsp:sp modelId="{B2E9C10B-DCAF-4FB3-B7BB-DD89505ECACA}">
      <dsp:nvSpPr>
        <dsp:cNvPr id="0" name=""/>
        <dsp:cNvSpPr/>
      </dsp:nvSpPr>
      <dsp:spPr>
        <a:xfrm>
          <a:off x="3594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NSW</a:t>
          </a:r>
          <a:br>
            <a:rPr lang="en-US" sz="2500" kern="1200" dirty="0"/>
          </a:br>
          <a:r>
            <a:rPr lang="en-US" sz="2500" kern="1200" dirty="0"/>
            <a:t>21 April</a:t>
          </a:r>
          <a:endParaRPr lang="en-AU" sz="2500" kern="1200" dirty="0"/>
        </a:p>
      </dsp:txBody>
      <dsp:txXfrm>
        <a:off x="3594" y="1583136"/>
        <a:ext cx="1946002" cy="1167601"/>
      </dsp:txXfrm>
    </dsp:sp>
    <dsp:sp modelId="{EE28B91A-F895-4FEF-8C42-65DB2F83AEAA}">
      <dsp:nvSpPr>
        <dsp:cNvPr id="0" name=""/>
        <dsp:cNvSpPr/>
      </dsp:nvSpPr>
      <dsp:spPr>
        <a:xfrm>
          <a:off x="2144196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Queensland</a:t>
          </a:r>
          <a:br>
            <a:rPr lang="en-US" sz="2500" kern="1200" dirty="0"/>
          </a:br>
          <a:r>
            <a:rPr lang="en-US" sz="2500" kern="1200" dirty="0"/>
            <a:t>22 April</a:t>
          </a:r>
          <a:endParaRPr lang="en-AU" sz="2500" kern="1200" dirty="0"/>
        </a:p>
      </dsp:txBody>
      <dsp:txXfrm>
        <a:off x="2144196" y="1583136"/>
        <a:ext cx="1946002" cy="1167601"/>
      </dsp:txXfrm>
    </dsp:sp>
    <dsp:sp modelId="{BC9A1E57-45CD-468A-AA60-7BAF47589EBD}">
      <dsp:nvSpPr>
        <dsp:cNvPr id="0" name=""/>
        <dsp:cNvSpPr/>
      </dsp:nvSpPr>
      <dsp:spPr>
        <a:xfrm>
          <a:off x="4284798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</a:t>
          </a:r>
          <a:br>
            <a:rPr lang="en-US" sz="2500" kern="1200" dirty="0"/>
          </a:br>
          <a:r>
            <a:rPr lang="en-US" sz="2500" kern="1200" dirty="0"/>
            <a:t>22 April</a:t>
          </a:r>
          <a:endParaRPr lang="en-AU" sz="2500" kern="1200" dirty="0"/>
        </a:p>
      </dsp:txBody>
      <dsp:txXfrm>
        <a:off x="4284798" y="1583136"/>
        <a:ext cx="1946002" cy="1167601"/>
      </dsp:txXfrm>
    </dsp:sp>
    <dsp:sp modelId="{3E24A2CE-A4BB-4E5B-B95D-637275412CA0}">
      <dsp:nvSpPr>
        <dsp:cNvPr id="0" name=""/>
        <dsp:cNvSpPr/>
      </dsp:nvSpPr>
      <dsp:spPr>
        <a:xfrm>
          <a:off x="6425401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Victoria</a:t>
          </a:r>
          <a:br>
            <a:rPr lang="en-US" sz="2500" kern="1200" dirty="0"/>
          </a:br>
          <a:r>
            <a:rPr lang="en-US" sz="2500" kern="1200" dirty="0"/>
            <a:t>26 April</a:t>
          </a:r>
          <a:endParaRPr lang="en-AU" sz="2500" kern="1200" dirty="0"/>
        </a:p>
      </dsp:txBody>
      <dsp:txXfrm>
        <a:off x="6425401" y="1583136"/>
        <a:ext cx="1946002" cy="1167601"/>
      </dsp:txXfrm>
    </dsp:sp>
    <dsp:sp modelId="{616B3D0D-CCC6-4B4F-9239-DE1DF023C79A}">
      <dsp:nvSpPr>
        <dsp:cNvPr id="0" name=""/>
        <dsp:cNvSpPr/>
      </dsp:nvSpPr>
      <dsp:spPr>
        <a:xfrm>
          <a:off x="8566003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ACT/Tas/NT</a:t>
          </a:r>
          <a:br>
            <a:rPr lang="en-US" sz="2500" kern="1200" dirty="0"/>
          </a:br>
          <a:r>
            <a:rPr lang="en-US" sz="2500" kern="1200" dirty="0"/>
            <a:t>26 April</a:t>
          </a:r>
          <a:endParaRPr lang="en-AU" sz="2500" kern="1200" dirty="0"/>
        </a:p>
      </dsp:txBody>
      <dsp:txXfrm>
        <a:off x="8566003" y="1583136"/>
        <a:ext cx="1946002" cy="1167601"/>
      </dsp:txXfrm>
    </dsp:sp>
    <dsp:sp modelId="{D4785CFE-40B9-40BE-B574-681156C7E79D}">
      <dsp:nvSpPr>
        <dsp:cNvPr id="0" name=""/>
        <dsp:cNvSpPr/>
      </dsp:nvSpPr>
      <dsp:spPr>
        <a:xfrm>
          <a:off x="1073895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</a:t>
          </a:r>
          <a:br>
            <a:rPr lang="en-US" sz="2500" kern="1200" dirty="0"/>
          </a:br>
          <a:r>
            <a:rPr lang="en-US" sz="2500" kern="1200" dirty="0"/>
            <a:t>28 April</a:t>
          </a:r>
          <a:endParaRPr lang="en-AU" sz="2500" kern="1200" dirty="0"/>
        </a:p>
      </dsp:txBody>
      <dsp:txXfrm>
        <a:off x="1073895" y="2945338"/>
        <a:ext cx="1946002" cy="1167601"/>
      </dsp:txXfrm>
    </dsp:sp>
    <dsp:sp modelId="{3BDA8A7D-0D7A-4E34-AA43-57EB3FE6CC79}">
      <dsp:nvSpPr>
        <dsp:cNvPr id="0" name=""/>
        <dsp:cNvSpPr/>
      </dsp:nvSpPr>
      <dsp:spPr>
        <a:xfrm>
          <a:off x="3214497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</a:t>
          </a:r>
          <a:br>
            <a:rPr lang="en-US" sz="2500" kern="1200" dirty="0"/>
          </a:br>
          <a:r>
            <a:rPr lang="en-US" sz="2500" kern="1200" dirty="0"/>
            <a:t>11 May</a:t>
          </a:r>
          <a:endParaRPr lang="en-AU" sz="2500" kern="1200" dirty="0"/>
        </a:p>
      </dsp:txBody>
      <dsp:txXfrm>
        <a:off x="3214497" y="2945338"/>
        <a:ext cx="1946002" cy="1167601"/>
      </dsp:txXfrm>
    </dsp:sp>
    <dsp:sp modelId="{8D4B670C-5F24-45D3-95C2-0915626A51C7}">
      <dsp:nvSpPr>
        <dsp:cNvPr id="0" name=""/>
        <dsp:cNvSpPr/>
      </dsp:nvSpPr>
      <dsp:spPr>
        <a:xfrm>
          <a:off x="5355100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</a:t>
          </a:r>
          <a:br>
            <a:rPr lang="en-US" sz="2500" kern="1200" dirty="0"/>
          </a:br>
          <a:r>
            <a:rPr lang="en-US" sz="2500" kern="1200" dirty="0"/>
            <a:t>12 May</a:t>
          </a:r>
          <a:endParaRPr lang="en-AU" sz="2500" kern="1200" dirty="0"/>
        </a:p>
      </dsp:txBody>
      <dsp:txXfrm>
        <a:off x="5355100" y="2945338"/>
        <a:ext cx="1946002" cy="1167601"/>
      </dsp:txXfrm>
    </dsp:sp>
    <dsp:sp modelId="{62288D54-D2B8-4EF3-BF01-43ED4755A695}">
      <dsp:nvSpPr>
        <dsp:cNvPr id="0" name=""/>
        <dsp:cNvSpPr/>
      </dsp:nvSpPr>
      <dsp:spPr>
        <a:xfrm>
          <a:off x="7495702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</a:t>
          </a:r>
          <a:br>
            <a:rPr lang="en-US" sz="2500" kern="1200" dirty="0"/>
          </a:br>
          <a:r>
            <a:rPr lang="en-US" sz="2500" kern="1200" dirty="0"/>
            <a:t>13 May</a:t>
          </a:r>
          <a:endParaRPr lang="en-AU" sz="2500" kern="1200" dirty="0"/>
        </a:p>
      </dsp:txBody>
      <dsp:txXfrm>
        <a:off x="7495702" y="2945338"/>
        <a:ext cx="1946002" cy="1167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B77FF-6F9B-49CF-B9FC-AD34BE1E3E16}">
      <dsp:nvSpPr>
        <dsp:cNvPr id="0" name=""/>
        <dsp:cNvSpPr/>
      </dsp:nvSpPr>
      <dsp:spPr>
        <a:xfrm>
          <a:off x="0" y="0"/>
          <a:ext cx="5181600" cy="4351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Markets</a:t>
          </a:r>
          <a:endParaRPr lang="en-AU" sz="6000" kern="1200" dirty="0"/>
        </a:p>
      </dsp:txBody>
      <dsp:txXfrm>
        <a:off x="0" y="0"/>
        <a:ext cx="5181600" cy="1305401"/>
      </dsp:txXfrm>
    </dsp:sp>
    <dsp:sp modelId="{8FE831A5-55F3-4676-8DB9-0E223462AE9B}">
      <dsp:nvSpPr>
        <dsp:cNvPr id="0" name=""/>
        <dsp:cNvSpPr/>
      </dsp:nvSpPr>
      <dsp:spPr>
        <a:xfrm>
          <a:off x="518159" y="1305613"/>
          <a:ext cx="4145280" cy="417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Rehabilitation</a:t>
          </a:r>
          <a:endParaRPr lang="en-AU" sz="2200" kern="1200" dirty="0"/>
        </a:p>
      </dsp:txBody>
      <dsp:txXfrm>
        <a:off x="530395" y="1317849"/>
        <a:ext cx="4120808" cy="393292"/>
      </dsp:txXfrm>
    </dsp:sp>
    <dsp:sp modelId="{EE7B6375-8EF2-49B6-AF10-85A96E9CF8C8}">
      <dsp:nvSpPr>
        <dsp:cNvPr id="0" name=""/>
        <dsp:cNvSpPr/>
      </dsp:nvSpPr>
      <dsp:spPr>
        <a:xfrm>
          <a:off x="518159" y="1787649"/>
          <a:ext cx="4145280" cy="417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Conservation</a:t>
          </a:r>
          <a:endParaRPr lang="en-AU" sz="2200" kern="1200" dirty="0"/>
        </a:p>
      </dsp:txBody>
      <dsp:txXfrm>
        <a:off x="530395" y="1799885"/>
        <a:ext cx="4120808" cy="393292"/>
      </dsp:txXfrm>
    </dsp:sp>
    <dsp:sp modelId="{CB1BF5FD-BBA2-42F0-B8B6-8A0BC0F03EC5}">
      <dsp:nvSpPr>
        <dsp:cNvPr id="0" name=""/>
        <dsp:cNvSpPr/>
      </dsp:nvSpPr>
      <dsp:spPr>
        <a:xfrm>
          <a:off x="518159" y="2269685"/>
          <a:ext cx="4145280" cy="417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Horticulture</a:t>
          </a:r>
          <a:endParaRPr lang="en-AU" sz="2200" kern="1200" dirty="0"/>
        </a:p>
      </dsp:txBody>
      <dsp:txXfrm>
        <a:off x="530395" y="2281921"/>
        <a:ext cx="4120808" cy="393292"/>
      </dsp:txXfrm>
    </dsp:sp>
    <dsp:sp modelId="{EA29659D-C938-43C9-86B2-9FC5BB6AF580}">
      <dsp:nvSpPr>
        <dsp:cNvPr id="0" name=""/>
        <dsp:cNvSpPr/>
      </dsp:nvSpPr>
      <dsp:spPr>
        <a:xfrm>
          <a:off x="518159" y="2751721"/>
          <a:ext cx="4145280" cy="417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Indigenous</a:t>
          </a:r>
          <a:endParaRPr lang="en-AU" sz="2200" kern="1200" dirty="0"/>
        </a:p>
      </dsp:txBody>
      <dsp:txXfrm>
        <a:off x="530395" y="2763957"/>
        <a:ext cx="4120808" cy="393292"/>
      </dsp:txXfrm>
    </dsp:sp>
    <dsp:sp modelId="{3666503B-C916-4592-A37C-121838F10F3B}">
      <dsp:nvSpPr>
        <dsp:cNvPr id="0" name=""/>
        <dsp:cNvSpPr/>
      </dsp:nvSpPr>
      <dsp:spPr>
        <a:xfrm>
          <a:off x="518159" y="3233757"/>
          <a:ext cx="4145280" cy="417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Off-setting</a:t>
          </a:r>
          <a:endParaRPr lang="en-AU" sz="2200" kern="1200" dirty="0"/>
        </a:p>
      </dsp:txBody>
      <dsp:txXfrm>
        <a:off x="530395" y="3245993"/>
        <a:ext cx="4120808" cy="393292"/>
      </dsp:txXfrm>
    </dsp:sp>
    <dsp:sp modelId="{18D384C2-B820-4B94-A989-35E64A9D0A11}">
      <dsp:nvSpPr>
        <dsp:cNvPr id="0" name=""/>
        <dsp:cNvSpPr/>
      </dsp:nvSpPr>
      <dsp:spPr>
        <a:xfrm>
          <a:off x="518159" y="3715793"/>
          <a:ext cx="4145280" cy="417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Forestry</a:t>
          </a:r>
          <a:endParaRPr lang="en-AU" sz="2200" kern="1200" dirty="0"/>
        </a:p>
      </dsp:txBody>
      <dsp:txXfrm>
        <a:off x="530395" y="3728029"/>
        <a:ext cx="4120808" cy="3932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4CA81-6071-4981-8A37-B3AA7EBE8D7E}">
      <dsp:nvSpPr>
        <dsp:cNvPr id="0" name=""/>
        <dsp:cNvSpPr/>
      </dsp:nvSpPr>
      <dsp:spPr>
        <a:xfrm>
          <a:off x="0" y="168644"/>
          <a:ext cx="10515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Community of Practice</a:t>
          </a:r>
          <a:endParaRPr lang="en-AU" sz="4400" kern="1200" dirty="0"/>
        </a:p>
      </dsp:txBody>
      <dsp:txXfrm>
        <a:off x="51517" y="220161"/>
        <a:ext cx="10412566" cy="952306"/>
      </dsp:txXfrm>
    </dsp:sp>
    <dsp:sp modelId="{16A207F5-2E2D-4FC6-9D5E-AB8CF45C1AF1}">
      <dsp:nvSpPr>
        <dsp:cNvPr id="0" name=""/>
        <dsp:cNvSpPr/>
      </dsp:nvSpPr>
      <dsp:spPr>
        <a:xfrm>
          <a:off x="0" y="1223985"/>
          <a:ext cx="105156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Share information and expertise and work together</a:t>
          </a:r>
          <a:endParaRPr lang="en-AU" sz="3400" kern="1200" dirty="0"/>
        </a:p>
      </dsp:txBody>
      <dsp:txXfrm>
        <a:off x="0" y="1223985"/>
        <a:ext cx="10515600" cy="728640"/>
      </dsp:txXfrm>
    </dsp:sp>
    <dsp:sp modelId="{CEFA8207-460D-4650-9878-159F6E54F6EB}">
      <dsp:nvSpPr>
        <dsp:cNvPr id="0" name=""/>
        <dsp:cNvSpPr/>
      </dsp:nvSpPr>
      <dsp:spPr>
        <a:xfrm>
          <a:off x="0" y="1952625"/>
          <a:ext cx="10515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Exchange</a:t>
          </a:r>
          <a:endParaRPr lang="en-AU" sz="4400" kern="1200" dirty="0"/>
        </a:p>
      </dsp:txBody>
      <dsp:txXfrm>
        <a:off x="51517" y="2004142"/>
        <a:ext cx="10412566" cy="952306"/>
      </dsp:txXfrm>
    </dsp:sp>
    <dsp:sp modelId="{F06CB8A5-16B6-4BC4-BC47-7888BA2B4AD7}">
      <dsp:nvSpPr>
        <dsp:cNvPr id="0" name=""/>
        <dsp:cNvSpPr/>
      </dsp:nvSpPr>
      <dsp:spPr>
        <a:xfrm>
          <a:off x="0" y="3007965"/>
          <a:ext cx="105156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Buyers and sellers share info on seed available/needed</a:t>
          </a:r>
          <a:endParaRPr lang="en-AU" sz="3400" kern="1200" dirty="0"/>
        </a:p>
      </dsp:txBody>
      <dsp:txXfrm>
        <a:off x="0" y="3007965"/>
        <a:ext cx="10515600" cy="7286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CE6AE-0F16-42F3-B959-E36F4D1E95A6}">
      <dsp:nvSpPr>
        <dsp:cNvPr id="0" name=""/>
        <dsp:cNvSpPr/>
      </dsp:nvSpPr>
      <dsp:spPr>
        <a:xfrm>
          <a:off x="700800" y="1195"/>
          <a:ext cx="3780000" cy="6958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List of suppliers and users</a:t>
          </a:r>
          <a:endParaRPr lang="en-AU" sz="2700" kern="1200" dirty="0"/>
        </a:p>
      </dsp:txBody>
      <dsp:txXfrm>
        <a:off x="700800" y="1195"/>
        <a:ext cx="3780000" cy="695831"/>
      </dsp:txXfrm>
    </dsp:sp>
    <dsp:sp modelId="{167F9AB2-DDB0-44ED-B34B-E1A6B27A7AB5}">
      <dsp:nvSpPr>
        <dsp:cNvPr id="0" name=""/>
        <dsp:cNvSpPr/>
      </dsp:nvSpPr>
      <dsp:spPr>
        <a:xfrm>
          <a:off x="385800" y="731818"/>
          <a:ext cx="4410000" cy="695831"/>
        </a:xfrm>
        <a:prstGeom prst="rect">
          <a:avLst/>
        </a:prstGeom>
        <a:solidFill>
          <a:schemeClr val="accent2">
            <a:hueOff val="-266879"/>
            <a:satOff val="-1630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Knowledge/expertise available</a:t>
          </a:r>
          <a:endParaRPr lang="en-AU" sz="2700" kern="1200" dirty="0"/>
        </a:p>
      </dsp:txBody>
      <dsp:txXfrm>
        <a:off x="385800" y="731818"/>
        <a:ext cx="4410000" cy="695831"/>
      </dsp:txXfrm>
    </dsp:sp>
    <dsp:sp modelId="{1C00080C-16E9-4BF2-B225-8E38B54F3A83}">
      <dsp:nvSpPr>
        <dsp:cNvPr id="0" name=""/>
        <dsp:cNvSpPr/>
      </dsp:nvSpPr>
      <dsp:spPr>
        <a:xfrm>
          <a:off x="70800" y="1462441"/>
          <a:ext cx="5040000" cy="695831"/>
        </a:xfrm>
        <a:prstGeom prst="rect">
          <a:avLst/>
        </a:prstGeom>
        <a:solidFill>
          <a:schemeClr val="accent2">
            <a:hueOff val="-533757"/>
            <a:satOff val="-3260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Policies/targets/demand by market</a:t>
          </a:r>
          <a:endParaRPr lang="en-AU" sz="2700" kern="1200" dirty="0"/>
        </a:p>
      </dsp:txBody>
      <dsp:txXfrm>
        <a:off x="70800" y="1462441"/>
        <a:ext cx="5040000" cy="695831"/>
      </dsp:txXfrm>
    </dsp:sp>
    <dsp:sp modelId="{2DF1FB77-0876-4988-A17B-B2BA60119664}">
      <dsp:nvSpPr>
        <dsp:cNvPr id="0" name=""/>
        <dsp:cNvSpPr/>
      </dsp:nvSpPr>
      <dsp:spPr>
        <a:xfrm>
          <a:off x="880800" y="2193064"/>
          <a:ext cx="3420000" cy="695831"/>
        </a:xfrm>
        <a:prstGeom prst="rect">
          <a:avLst/>
        </a:prstGeom>
        <a:solidFill>
          <a:schemeClr val="accent2">
            <a:hueOff val="-800636"/>
            <a:satOff val="-4889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Native seed users need</a:t>
          </a:r>
          <a:endParaRPr lang="en-AU" sz="2700" kern="1200" dirty="0"/>
        </a:p>
      </dsp:txBody>
      <dsp:txXfrm>
        <a:off x="880800" y="2193064"/>
        <a:ext cx="3420000" cy="695831"/>
      </dsp:txXfrm>
    </dsp:sp>
    <dsp:sp modelId="{224CC012-9A34-4668-B630-379EA9BEBD3E}">
      <dsp:nvSpPr>
        <dsp:cNvPr id="0" name=""/>
        <dsp:cNvSpPr/>
      </dsp:nvSpPr>
      <dsp:spPr>
        <a:xfrm>
          <a:off x="660600" y="2923687"/>
          <a:ext cx="3860400" cy="695831"/>
        </a:xfrm>
        <a:prstGeom prst="rect">
          <a:avLst/>
        </a:prstGeom>
        <a:solidFill>
          <a:schemeClr val="accent2">
            <a:hueOff val="-1067514"/>
            <a:satOff val="-6519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Native seed suppliers have</a:t>
          </a:r>
          <a:endParaRPr lang="en-AU" sz="2700" kern="1200" dirty="0"/>
        </a:p>
      </dsp:txBody>
      <dsp:txXfrm>
        <a:off x="660600" y="2923687"/>
        <a:ext cx="3860400" cy="695831"/>
      </dsp:txXfrm>
    </dsp:sp>
    <dsp:sp modelId="{876DFB08-94B9-46A7-A19C-A2F513C461B2}">
      <dsp:nvSpPr>
        <dsp:cNvPr id="0" name=""/>
        <dsp:cNvSpPr/>
      </dsp:nvSpPr>
      <dsp:spPr>
        <a:xfrm>
          <a:off x="925800" y="3654310"/>
          <a:ext cx="3330000" cy="695831"/>
        </a:xfrm>
        <a:prstGeom prst="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Record of transactions</a:t>
          </a:r>
          <a:endParaRPr lang="en-AU" sz="2700" kern="1200" dirty="0"/>
        </a:p>
      </dsp:txBody>
      <dsp:txXfrm>
        <a:off x="925800" y="3654310"/>
        <a:ext cx="3330000" cy="6958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AEAD3-402C-45EC-AD1F-4C9C4F4ADE2B}">
      <dsp:nvSpPr>
        <dsp:cNvPr id="0" name=""/>
        <dsp:cNvSpPr/>
      </dsp:nvSpPr>
      <dsp:spPr>
        <a:xfrm>
          <a:off x="925800" y="172"/>
          <a:ext cx="3330000" cy="52107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Community of practice</a:t>
          </a:r>
          <a:endParaRPr lang="en-AU" sz="2700" kern="1200" dirty="0"/>
        </a:p>
      </dsp:txBody>
      <dsp:txXfrm>
        <a:off x="925800" y="172"/>
        <a:ext cx="3330000" cy="521076"/>
      </dsp:txXfrm>
    </dsp:sp>
    <dsp:sp modelId="{E3848ED6-2324-462B-BB92-27153D9D5331}">
      <dsp:nvSpPr>
        <dsp:cNvPr id="0" name=""/>
        <dsp:cNvSpPr/>
      </dsp:nvSpPr>
      <dsp:spPr>
        <a:xfrm>
          <a:off x="970800" y="547303"/>
          <a:ext cx="3240000" cy="52107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Buyer-seller exchange</a:t>
          </a:r>
          <a:endParaRPr lang="en-AU" sz="2700" kern="1200" dirty="0"/>
        </a:p>
      </dsp:txBody>
      <dsp:txXfrm>
        <a:off x="970800" y="547303"/>
        <a:ext cx="3240000" cy="521076"/>
      </dsp:txXfrm>
    </dsp:sp>
    <dsp:sp modelId="{011CE6AE-0F16-42F3-B959-E36F4D1E95A6}">
      <dsp:nvSpPr>
        <dsp:cNvPr id="0" name=""/>
        <dsp:cNvSpPr/>
      </dsp:nvSpPr>
      <dsp:spPr>
        <a:xfrm>
          <a:off x="1578300" y="1094434"/>
          <a:ext cx="2025000" cy="52107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Digital-online</a:t>
          </a:r>
          <a:endParaRPr lang="en-AU" sz="2700" kern="1200" dirty="0"/>
        </a:p>
      </dsp:txBody>
      <dsp:txXfrm>
        <a:off x="1578300" y="1094434"/>
        <a:ext cx="2025000" cy="521076"/>
      </dsp:txXfrm>
    </dsp:sp>
    <dsp:sp modelId="{167F9AB2-DDB0-44ED-B34B-E1A6B27A7AB5}">
      <dsp:nvSpPr>
        <dsp:cNvPr id="0" name=""/>
        <dsp:cNvSpPr/>
      </dsp:nvSpPr>
      <dsp:spPr>
        <a:xfrm>
          <a:off x="1848300" y="1641564"/>
          <a:ext cx="1485000" cy="52107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In-person</a:t>
          </a:r>
          <a:endParaRPr lang="en-AU" sz="2700" kern="1200" dirty="0"/>
        </a:p>
      </dsp:txBody>
      <dsp:txXfrm>
        <a:off x="1848300" y="1641564"/>
        <a:ext cx="1485000" cy="521076"/>
      </dsp:txXfrm>
    </dsp:sp>
    <dsp:sp modelId="{1C00080C-16E9-4BF2-B225-8E38B54F3A83}">
      <dsp:nvSpPr>
        <dsp:cNvPr id="0" name=""/>
        <dsp:cNvSpPr/>
      </dsp:nvSpPr>
      <dsp:spPr>
        <a:xfrm>
          <a:off x="880800" y="2188695"/>
          <a:ext cx="3420000" cy="52107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Regional-state territory</a:t>
          </a:r>
          <a:endParaRPr lang="en-AU" sz="2700" kern="1200" dirty="0"/>
        </a:p>
      </dsp:txBody>
      <dsp:txXfrm>
        <a:off x="880800" y="2188695"/>
        <a:ext cx="3420000" cy="521076"/>
      </dsp:txXfrm>
    </dsp:sp>
    <dsp:sp modelId="{2DF1FB77-0876-4988-A17B-B2BA60119664}">
      <dsp:nvSpPr>
        <dsp:cNvPr id="0" name=""/>
        <dsp:cNvSpPr/>
      </dsp:nvSpPr>
      <dsp:spPr>
        <a:xfrm>
          <a:off x="1927050" y="2735826"/>
          <a:ext cx="1327500" cy="52107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National</a:t>
          </a:r>
          <a:endParaRPr lang="en-AU" sz="2700" kern="1200" dirty="0"/>
        </a:p>
      </dsp:txBody>
      <dsp:txXfrm>
        <a:off x="1927050" y="2735826"/>
        <a:ext cx="1327500" cy="521076"/>
      </dsp:txXfrm>
    </dsp:sp>
    <dsp:sp modelId="{224CC012-9A34-4668-B630-379EA9BEBD3E}">
      <dsp:nvSpPr>
        <dsp:cNvPr id="0" name=""/>
        <dsp:cNvSpPr/>
      </dsp:nvSpPr>
      <dsp:spPr>
        <a:xfrm>
          <a:off x="1240800" y="3282956"/>
          <a:ext cx="2700000" cy="52107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Individual markets</a:t>
          </a:r>
          <a:endParaRPr lang="en-AU" sz="2700" kern="1200" dirty="0"/>
        </a:p>
      </dsp:txBody>
      <dsp:txXfrm>
        <a:off x="1240800" y="3282956"/>
        <a:ext cx="2700000" cy="521076"/>
      </dsp:txXfrm>
    </dsp:sp>
    <dsp:sp modelId="{876DFB08-94B9-46A7-A19C-A2F513C461B2}">
      <dsp:nvSpPr>
        <dsp:cNvPr id="0" name=""/>
        <dsp:cNvSpPr/>
      </dsp:nvSpPr>
      <dsp:spPr>
        <a:xfrm>
          <a:off x="1060800" y="3830087"/>
          <a:ext cx="3060000" cy="52107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All markets together</a:t>
          </a:r>
          <a:endParaRPr lang="en-AU" sz="2700" kern="1200" dirty="0"/>
        </a:p>
      </dsp:txBody>
      <dsp:txXfrm>
        <a:off x="1060800" y="3830087"/>
        <a:ext cx="3060000" cy="5210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ABD18-D586-493F-A528-96146DA236E7}">
      <dsp:nvSpPr>
        <dsp:cNvPr id="0" name=""/>
        <dsp:cNvSpPr/>
      </dsp:nvSpPr>
      <dsp:spPr>
        <a:xfrm>
          <a:off x="866203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Drivers</a:t>
          </a:r>
          <a:endParaRPr lang="en-AU" sz="2800" kern="1200" dirty="0"/>
        </a:p>
      </dsp:txBody>
      <dsp:txXfrm>
        <a:off x="889163" y="22960"/>
        <a:ext cx="1365113" cy="737987"/>
      </dsp:txXfrm>
    </dsp:sp>
    <dsp:sp modelId="{432DA931-DB30-4572-80A2-B9C2BE950034}">
      <dsp:nvSpPr>
        <dsp:cNvPr id="0" name=""/>
        <dsp:cNvSpPr/>
      </dsp:nvSpPr>
      <dsp:spPr>
        <a:xfrm>
          <a:off x="2904362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  <a:endParaRPr lang="en-AU" sz="2800" kern="1200" dirty="0"/>
        </a:p>
      </dsp:txBody>
      <dsp:txXfrm>
        <a:off x="2927322" y="22960"/>
        <a:ext cx="1365113" cy="737987"/>
      </dsp:txXfrm>
    </dsp:sp>
    <dsp:sp modelId="{305D6DD7-0258-4A9E-A761-EA33215DA9E1}">
      <dsp:nvSpPr>
        <dsp:cNvPr id="0" name=""/>
        <dsp:cNvSpPr/>
      </dsp:nvSpPr>
      <dsp:spPr>
        <a:xfrm>
          <a:off x="2296834" y="3331606"/>
          <a:ext cx="587930" cy="5879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BBDA-77CB-4650-8912-D5979B9527D1}">
      <dsp:nvSpPr>
        <dsp:cNvPr id="0" name=""/>
        <dsp:cNvSpPr/>
      </dsp:nvSpPr>
      <dsp:spPr>
        <a:xfrm>
          <a:off x="827008" y="3085459"/>
          <a:ext cx="3527583" cy="238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63FD5-C113-4516-A3F8-D1239653FC58}">
      <dsp:nvSpPr>
        <dsp:cNvPr id="0" name=""/>
        <dsp:cNvSpPr/>
      </dsp:nvSpPr>
      <dsp:spPr>
        <a:xfrm>
          <a:off x="2904362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used</a:t>
          </a:r>
          <a:endParaRPr lang="en-AU" sz="1800" kern="1200" dirty="0"/>
        </a:p>
      </dsp:txBody>
      <dsp:txXfrm>
        <a:off x="2936506" y="2430900"/>
        <a:ext cx="1346745" cy="594194"/>
      </dsp:txXfrm>
    </dsp:sp>
    <dsp:sp modelId="{736122D0-23F1-4EA2-AC55-17FD7760F767}">
      <dsp:nvSpPr>
        <dsp:cNvPr id="0" name=""/>
        <dsp:cNvSpPr/>
      </dsp:nvSpPr>
      <dsp:spPr>
        <a:xfrm>
          <a:off x="2904362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Which std</a:t>
          </a:r>
          <a:endParaRPr lang="en-AU" sz="1800" kern="1200" dirty="0"/>
        </a:p>
      </dsp:txBody>
      <dsp:txXfrm>
        <a:off x="2936506" y="1725383"/>
        <a:ext cx="1346745" cy="594194"/>
      </dsp:txXfrm>
    </dsp:sp>
    <dsp:sp modelId="{DE66CF6C-F540-4102-B0B3-5434E2D6D656}">
      <dsp:nvSpPr>
        <dsp:cNvPr id="0" name=""/>
        <dsp:cNvSpPr/>
      </dsp:nvSpPr>
      <dsp:spPr>
        <a:xfrm>
          <a:off x="2904362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Cost</a:t>
          </a:r>
          <a:endParaRPr lang="en-AU" sz="1800" kern="1200" dirty="0"/>
        </a:p>
      </dsp:txBody>
      <dsp:txXfrm>
        <a:off x="2936506" y="1019867"/>
        <a:ext cx="1346745" cy="594194"/>
      </dsp:txXfrm>
    </dsp:sp>
    <dsp:sp modelId="{375E69B1-1894-4915-85BF-AEF65856150E}">
      <dsp:nvSpPr>
        <dsp:cNvPr id="0" name=""/>
        <dsp:cNvSpPr/>
      </dsp:nvSpPr>
      <dsp:spPr>
        <a:xfrm>
          <a:off x="866203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source</a:t>
          </a:r>
          <a:endParaRPr lang="en-AU" sz="1800" kern="1200" dirty="0"/>
        </a:p>
      </dsp:txBody>
      <dsp:txXfrm>
        <a:off x="898347" y="2430900"/>
        <a:ext cx="1346745" cy="594194"/>
      </dsp:txXfrm>
    </dsp:sp>
    <dsp:sp modelId="{44A99DE6-3D48-4D33-A131-2F7DE4213BF7}">
      <dsp:nvSpPr>
        <dsp:cNvPr id="0" name=""/>
        <dsp:cNvSpPr/>
      </dsp:nvSpPr>
      <dsp:spPr>
        <a:xfrm>
          <a:off x="866203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seed</a:t>
          </a:r>
          <a:endParaRPr lang="en-AU" sz="1800" kern="1200" dirty="0"/>
        </a:p>
      </dsp:txBody>
      <dsp:txXfrm>
        <a:off x="898347" y="1725383"/>
        <a:ext cx="1346745" cy="594194"/>
      </dsp:txXfrm>
    </dsp:sp>
    <dsp:sp modelId="{FC5C86D3-5434-41D2-8207-EA79047BABF5}">
      <dsp:nvSpPr>
        <dsp:cNvPr id="0" name=""/>
        <dsp:cNvSpPr/>
      </dsp:nvSpPr>
      <dsp:spPr>
        <a:xfrm>
          <a:off x="866203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Viable seed</a:t>
          </a:r>
          <a:endParaRPr lang="en-AU" sz="1800" kern="1200" dirty="0"/>
        </a:p>
      </dsp:txBody>
      <dsp:txXfrm>
        <a:off x="898347" y="1019867"/>
        <a:ext cx="1346745" cy="5941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3225025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3225025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3225025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484692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69"/>
              </a:lnTo>
              <a:lnTo>
                <a:pt x="1105928" y="95969"/>
              </a:lnTo>
              <a:lnTo>
                <a:pt x="1105928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2119096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2119096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2119096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2438972" y="1755232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1013167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1013167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1013167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378763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1105928" y="0"/>
              </a:moveTo>
              <a:lnTo>
                <a:pt x="1105928" y="95969"/>
              </a:lnTo>
              <a:lnTo>
                <a:pt x="0" y="95969"/>
              </a:lnTo>
              <a:lnTo>
                <a:pt x="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2438972" y="1106299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2438972" y="457365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906225" y="370"/>
          <a:ext cx="315693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Mission objectives</a:t>
          </a:r>
        </a:p>
      </dsp:txBody>
      <dsp:txXfrm>
        <a:off x="906225" y="370"/>
        <a:ext cx="3156933" cy="456995"/>
      </dsp:txXfrm>
    </dsp:sp>
    <dsp:sp modelId="{20F984F0-12A0-430D-AF2E-4CE6C9CCB5F8}">
      <dsp:nvSpPr>
        <dsp:cNvPr id="0" name=""/>
        <dsp:cNvSpPr/>
      </dsp:nvSpPr>
      <dsp:spPr>
        <a:xfrm>
          <a:off x="905485" y="649303"/>
          <a:ext cx="315841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Oversight Committee</a:t>
          </a:r>
          <a:endParaRPr lang="en-AU" sz="1600" kern="1200" dirty="0"/>
        </a:p>
      </dsp:txBody>
      <dsp:txXfrm>
        <a:off x="905485" y="649303"/>
        <a:ext cx="3158413" cy="456995"/>
      </dsp:txXfrm>
    </dsp:sp>
    <dsp:sp modelId="{9643BC6F-6C2A-4933-B0C1-13593B2784C2}">
      <dsp:nvSpPr>
        <dsp:cNvPr id="0" name=""/>
        <dsp:cNvSpPr/>
      </dsp:nvSpPr>
      <dsp:spPr>
        <a:xfrm>
          <a:off x="905691" y="1298237"/>
          <a:ext cx="3158002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Knowledge Sharing Consortia</a:t>
          </a:r>
        </a:p>
      </dsp:txBody>
      <dsp:txXfrm>
        <a:off x="905691" y="1298237"/>
        <a:ext cx="3158002" cy="456995"/>
      </dsp:txXfrm>
    </dsp:sp>
    <dsp:sp modelId="{3FA40883-A24E-4959-998F-95B058FEDAEE}">
      <dsp:nvSpPr>
        <dsp:cNvPr id="0" name=""/>
        <dsp:cNvSpPr/>
      </dsp:nvSpPr>
      <dsp:spPr>
        <a:xfrm>
          <a:off x="921768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1</a:t>
          </a:r>
        </a:p>
      </dsp:txBody>
      <dsp:txXfrm>
        <a:off x="921768" y="1947170"/>
        <a:ext cx="913990" cy="456995"/>
      </dsp:txXfrm>
    </dsp:sp>
    <dsp:sp modelId="{9DCE8720-1D8E-49D0-B122-A2BF3D3D096C}">
      <dsp:nvSpPr>
        <dsp:cNvPr id="0" name=""/>
        <dsp:cNvSpPr/>
      </dsp:nvSpPr>
      <dsp:spPr>
        <a:xfrm>
          <a:off x="1150266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2596104"/>
        <a:ext cx="913990" cy="456995"/>
      </dsp:txXfrm>
    </dsp:sp>
    <dsp:sp modelId="{02F4934C-9E0C-49C3-9CF6-92B61F9D7A24}">
      <dsp:nvSpPr>
        <dsp:cNvPr id="0" name=""/>
        <dsp:cNvSpPr/>
      </dsp:nvSpPr>
      <dsp:spPr>
        <a:xfrm>
          <a:off x="1150266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245037"/>
        <a:ext cx="913990" cy="456995"/>
      </dsp:txXfrm>
    </dsp:sp>
    <dsp:sp modelId="{7E0B6089-BB58-41E9-A2A8-BCB06D6032FB}">
      <dsp:nvSpPr>
        <dsp:cNvPr id="0" name=""/>
        <dsp:cNvSpPr/>
      </dsp:nvSpPr>
      <dsp:spPr>
        <a:xfrm>
          <a:off x="1150266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893971"/>
        <a:ext cx="913990" cy="456995"/>
      </dsp:txXfrm>
    </dsp:sp>
    <dsp:sp modelId="{4AB3C344-1FCB-4491-866A-588E2FC03FBD}">
      <dsp:nvSpPr>
        <dsp:cNvPr id="0" name=""/>
        <dsp:cNvSpPr/>
      </dsp:nvSpPr>
      <dsp:spPr>
        <a:xfrm>
          <a:off x="2027697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2</a:t>
          </a:r>
        </a:p>
      </dsp:txBody>
      <dsp:txXfrm>
        <a:off x="2027697" y="1947170"/>
        <a:ext cx="913990" cy="456995"/>
      </dsp:txXfrm>
    </dsp:sp>
    <dsp:sp modelId="{48DD6CF8-A8CF-4FF2-9594-B04BCCC5CEAE}">
      <dsp:nvSpPr>
        <dsp:cNvPr id="0" name=""/>
        <dsp:cNvSpPr/>
      </dsp:nvSpPr>
      <dsp:spPr>
        <a:xfrm>
          <a:off x="2256194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2596104"/>
        <a:ext cx="913990" cy="456995"/>
      </dsp:txXfrm>
    </dsp:sp>
    <dsp:sp modelId="{BC57364D-8275-4CBA-BF90-B46CB3E7F940}">
      <dsp:nvSpPr>
        <dsp:cNvPr id="0" name=""/>
        <dsp:cNvSpPr/>
      </dsp:nvSpPr>
      <dsp:spPr>
        <a:xfrm>
          <a:off x="2256194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245037"/>
        <a:ext cx="913990" cy="456995"/>
      </dsp:txXfrm>
    </dsp:sp>
    <dsp:sp modelId="{5247322C-7D6F-41EE-9B82-EE90A7981A1A}">
      <dsp:nvSpPr>
        <dsp:cNvPr id="0" name=""/>
        <dsp:cNvSpPr/>
      </dsp:nvSpPr>
      <dsp:spPr>
        <a:xfrm>
          <a:off x="2256194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893971"/>
        <a:ext cx="913990" cy="456995"/>
      </dsp:txXfrm>
    </dsp:sp>
    <dsp:sp modelId="{68128039-9515-454C-8529-35AF80A94C25}">
      <dsp:nvSpPr>
        <dsp:cNvPr id="0" name=""/>
        <dsp:cNvSpPr/>
      </dsp:nvSpPr>
      <dsp:spPr>
        <a:xfrm>
          <a:off x="3133625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3</a:t>
          </a:r>
        </a:p>
      </dsp:txBody>
      <dsp:txXfrm>
        <a:off x="3133625" y="1947170"/>
        <a:ext cx="913990" cy="456995"/>
      </dsp:txXfrm>
    </dsp:sp>
    <dsp:sp modelId="{9941B3C6-5F21-4E90-9B56-33093BBEF90F}">
      <dsp:nvSpPr>
        <dsp:cNvPr id="0" name=""/>
        <dsp:cNvSpPr/>
      </dsp:nvSpPr>
      <dsp:spPr>
        <a:xfrm>
          <a:off x="3362123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2596104"/>
        <a:ext cx="913990" cy="456995"/>
      </dsp:txXfrm>
    </dsp:sp>
    <dsp:sp modelId="{836DD055-35B8-4825-9E77-2365470E8283}">
      <dsp:nvSpPr>
        <dsp:cNvPr id="0" name=""/>
        <dsp:cNvSpPr/>
      </dsp:nvSpPr>
      <dsp:spPr>
        <a:xfrm>
          <a:off x="3362123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245037"/>
        <a:ext cx="913990" cy="456995"/>
      </dsp:txXfrm>
    </dsp:sp>
    <dsp:sp modelId="{9E0F659F-EE73-46E5-B426-D452C812DC0D}">
      <dsp:nvSpPr>
        <dsp:cNvPr id="0" name=""/>
        <dsp:cNvSpPr/>
      </dsp:nvSpPr>
      <dsp:spPr>
        <a:xfrm>
          <a:off x="3362123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893971"/>
        <a:ext cx="913990" cy="456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C569-464E-4195-921A-6C915F3C3427}">
      <dsp:nvSpPr>
        <dsp:cNvPr id="0" name=""/>
        <dsp:cNvSpPr/>
      </dsp:nvSpPr>
      <dsp:spPr>
        <a:xfrm>
          <a:off x="0" y="2"/>
          <a:ext cx="5181600" cy="435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THIS MEETING IS BEING RECORDED</a:t>
          </a:r>
          <a:endParaRPr lang="en-AU" sz="6400" kern="1200" dirty="0"/>
        </a:p>
      </dsp:txBody>
      <dsp:txXfrm>
        <a:off x="0" y="2"/>
        <a:ext cx="5181600" cy="435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384C-BAB9-4939-B4F2-F39866F2304B}">
      <dsp:nvSpPr>
        <dsp:cNvPr id="0" name=""/>
        <dsp:cNvSpPr/>
      </dsp:nvSpPr>
      <dsp:spPr>
        <a:xfrm>
          <a:off x="0" y="4350411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C4AE3-175B-448B-AF02-7E16169E85B8}">
      <dsp:nvSpPr>
        <dsp:cNvPr id="0" name=""/>
        <dsp:cNvSpPr/>
      </dsp:nvSpPr>
      <dsp:spPr>
        <a:xfrm>
          <a:off x="0" y="3249939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B422D-5310-47A5-B7A9-C0805365E5F4}">
      <dsp:nvSpPr>
        <dsp:cNvPr id="0" name=""/>
        <dsp:cNvSpPr/>
      </dsp:nvSpPr>
      <dsp:spPr>
        <a:xfrm>
          <a:off x="0" y="2149466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7E2D7-838C-4B9A-BF55-D21E6E60C777}">
      <dsp:nvSpPr>
        <dsp:cNvPr id="0" name=""/>
        <dsp:cNvSpPr/>
      </dsp:nvSpPr>
      <dsp:spPr>
        <a:xfrm>
          <a:off x="-336802" y="1048994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75C9-A4F6-4002-B14D-69D5410A517A}">
      <dsp:nvSpPr>
        <dsp:cNvPr id="0" name=""/>
        <dsp:cNvSpPr/>
      </dsp:nvSpPr>
      <dsp:spPr>
        <a:xfrm>
          <a:off x="0" y="925"/>
          <a:ext cx="518159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say on the strategy’s</a:t>
          </a:r>
          <a:endParaRPr lang="en-AU" sz="2800" b="1" kern="1200" dirty="0"/>
        </a:p>
      </dsp:txBody>
      <dsp:txXfrm>
        <a:off x="0" y="925"/>
        <a:ext cx="5181594" cy="1048068"/>
      </dsp:txXfrm>
    </dsp:sp>
    <dsp:sp modelId="{E52AA5E2-CB79-4382-A0B0-C6D1D1CF7E44}">
      <dsp:nvSpPr>
        <dsp:cNvPr id="0" name=""/>
        <dsp:cNvSpPr/>
      </dsp:nvSpPr>
      <dsp:spPr>
        <a:xfrm>
          <a:off x="-336802" y="925"/>
          <a:ext cx="1347216" cy="1048068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600" kern="1200" dirty="0"/>
        </a:p>
      </dsp:txBody>
      <dsp:txXfrm>
        <a:off x="-285630" y="52097"/>
        <a:ext cx="1244872" cy="996896"/>
      </dsp:txXfrm>
    </dsp:sp>
    <dsp:sp modelId="{5BDD0B5F-C0A9-41D0-9889-47BFF0A3E76E}">
      <dsp:nvSpPr>
        <dsp:cNvPr id="0" name=""/>
        <dsp:cNvSpPr/>
      </dsp:nvSpPr>
      <dsp:spPr>
        <a:xfrm>
          <a:off x="1347216" y="1101397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Purpose</a:t>
          </a:r>
          <a:endParaRPr lang="en-AU" sz="2800" kern="1200" dirty="0"/>
        </a:p>
      </dsp:txBody>
      <dsp:txXfrm>
        <a:off x="1347216" y="1101397"/>
        <a:ext cx="3834384" cy="1048068"/>
      </dsp:txXfrm>
    </dsp:sp>
    <dsp:sp modelId="{E4415B14-F8BF-4F5B-8A97-3017165FC2D7}">
      <dsp:nvSpPr>
        <dsp:cNvPr id="0" name=""/>
        <dsp:cNvSpPr/>
      </dsp:nvSpPr>
      <dsp:spPr>
        <a:xfrm>
          <a:off x="0" y="1101397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</a:t>
          </a:r>
          <a:endParaRPr lang="en-AU" sz="5600" kern="1200" dirty="0"/>
        </a:p>
      </dsp:txBody>
      <dsp:txXfrm>
        <a:off x="51172" y="1152569"/>
        <a:ext cx="1244872" cy="996896"/>
      </dsp:txXfrm>
    </dsp:sp>
    <dsp:sp modelId="{1A5E5EA3-6C42-402E-B23F-572470CAD986}">
      <dsp:nvSpPr>
        <dsp:cNvPr id="0" name=""/>
        <dsp:cNvSpPr/>
      </dsp:nvSpPr>
      <dsp:spPr>
        <a:xfrm>
          <a:off x="1347216" y="2201870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Opportunities/challenges</a:t>
          </a:r>
          <a:endParaRPr lang="en-AU" sz="2800" kern="1200" dirty="0"/>
        </a:p>
      </dsp:txBody>
      <dsp:txXfrm>
        <a:off x="1347216" y="2201870"/>
        <a:ext cx="3834384" cy="1048068"/>
      </dsp:txXfrm>
    </dsp:sp>
    <dsp:sp modelId="{D245306B-2902-4884-8D26-5EE9F646CDEF}">
      <dsp:nvSpPr>
        <dsp:cNvPr id="0" name=""/>
        <dsp:cNvSpPr/>
      </dsp:nvSpPr>
      <dsp:spPr>
        <a:xfrm>
          <a:off x="0" y="2201870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2</a:t>
          </a:r>
          <a:endParaRPr lang="en-AU" sz="5600" kern="1200" dirty="0"/>
        </a:p>
      </dsp:txBody>
      <dsp:txXfrm>
        <a:off x="51172" y="2253042"/>
        <a:ext cx="1244872" cy="996896"/>
      </dsp:txXfrm>
    </dsp:sp>
    <dsp:sp modelId="{EC9BA5C7-1994-405F-8E3A-5579C70DC5A0}">
      <dsp:nvSpPr>
        <dsp:cNvPr id="0" name=""/>
        <dsp:cNvSpPr/>
      </dsp:nvSpPr>
      <dsp:spPr>
        <a:xfrm>
          <a:off x="1347216" y="3302342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Governance</a:t>
          </a:r>
          <a:endParaRPr lang="en-AU" sz="2800" kern="1200" dirty="0"/>
        </a:p>
      </dsp:txBody>
      <dsp:txXfrm>
        <a:off x="1347216" y="3302342"/>
        <a:ext cx="3834384" cy="1048068"/>
      </dsp:txXfrm>
    </dsp:sp>
    <dsp:sp modelId="{E746EF8D-7356-467D-AB8B-02B865FD9C16}">
      <dsp:nvSpPr>
        <dsp:cNvPr id="0" name=""/>
        <dsp:cNvSpPr/>
      </dsp:nvSpPr>
      <dsp:spPr>
        <a:xfrm>
          <a:off x="0" y="3302342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3</a:t>
          </a:r>
          <a:endParaRPr lang="en-AU" sz="5600" kern="1200" dirty="0"/>
        </a:p>
      </dsp:txBody>
      <dsp:txXfrm>
        <a:off x="51172" y="3353514"/>
        <a:ext cx="1244872" cy="996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6AF3F-F4F8-4618-AF78-8BE6292454C0}">
      <dsp:nvSpPr>
        <dsp:cNvPr id="0" name=""/>
        <dsp:cNvSpPr/>
      </dsp:nvSpPr>
      <dsp:spPr>
        <a:xfrm rot="5400000">
          <a:off x="3189063" y="-123816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Ways to get there</a:t>
          </a:r>
          <a:endParaRPr lang="en-AU" sz="2800" kern="1200" dirty="0"/>
        </a:p>
      </dsp:txBody>
      <dsp:txXfrm rot="-5400000">
        <a:off x="1865375" y="118169"/>
        <a:ext cx="3283574" cy="603548"/>
      </dsp:txXfrm>
    </dsp:sp>
    <dsp:sp modelId="{4E4AEB52-4184-4000-95B5-93C3EB7EB32D}">
      <dsp:nvSpPr>
        <dsp:cNvPr id="0" name=""/>
        <dsp:cNvSpPr/>
      </dsp:nvSpPr>
      <dsp:spPr>
        <a:xfrm>
          <a:off x="0" y="1912"/>
          <a:ext cx="186537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Pillars*</a:t>
          </a:r>
          <a:endParaRPr lang="en-AU" sz="2400" kern="1200" dirty="0"/>
        </a:p>
      </dsp:txBody>
      <dsp:txXfrm>
        <a:off x="40813" y="42725"/>
        <a:ext cx="1783750" cy="754434"/>
      </dsp:txXfrm>
    </dsp:sp>
    <dsp:sp modelId="{B261A368-252D-49D3-BCA4-4DB15E214035}">
      <dsp:nvSpPr>
        <dsp:cNvPr id="0" name=""/>
        <dsp:cNvSpPr/>
      </dsp:nvSpPr>
      <dsp:spPr>
        <a:xfrm rot="5400000">
          <a:off x="3189063" y="-36030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310893"/>
            <a:satOff val="-7486"/>
            <a:lumOff val="-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0893"/>
              <a:satOff val="-7486"/>
              <a:lumOff val="-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Binding glue</a:t>
          </a:r>
          <a:endParaRPr lang="en-AU" sz="2800" kern="1200" dirty="0"/>
        </a:p>
      </dsp:txBody>
      <dsp:txXfrm rot="-5400000">
        <a:off x="1865375" y="996032"/>
        <a:ext cx="3283574" cy="603548"/>
      </dsp:txXfrm>
    </dsp:sp>
    <dsp:sp modelId="{480AE10D-310C-4D54-B780-AAD2180ECB26}">
      <dsp:nvSpPr>
        <dsp:cNvPr id="0" name=""/>
        <dsp:cNvSpPr/>
      </dsp:nvSpPr>
      <dsp:spPr>
        <a:xfrm>
          <a:off x="0" y="879775"/>
          <a:ext cx="1865376" cy="836060"/>
        </a:xfrm>
        <a:prstGeom prst="roundRect">
          <a:avLst/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</a:t>
          </a:r>
          <a:endParaRPr lang="en-AU" sz="2400" kern="1200" dirty="0"/>
        </a:p>
      </dsp:txBody>
      <dsp:txXfrm>
        <a:off x="40813" y="920588"/>
        <a:ext cx="1783750" cy="754434"/>
      </dsp:txXfrm>
    </dsp:sp>
    <dsp:sp modelId="{112CE8E4-DC30-4DAB-812E-1E513F298EBD}">
      <dsp:nvSpPr>
        <dsp:cNvPr id="0" name=""/>
        <dsp:cNvSpPr/>
      </dsp:nvSpPr>
      <dsp:spPr>
        <a:xfrm rot="5400000">
          <a:off x="3189063" y="51755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621786"/>
            <a:satOff val="-14973"/>
            <a:lumOff val="-14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1786"/>
              <a:satOff val="-14973"/>
              <a:lumOff val="-1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Process + outcome</a:t>
          </a:r>
          <a:endParaRPr lang="en-AU" sz="2800" kern="1200" dirty="0"/>
        </a:p>
      </dsp:txBody>
      <dsp:txXfrm rot="-5400000">
        <a:off x="1865375" y="1873894"/>
        <a:ext cx="3283574" cy="603548"/>
      </dsp:txXfrm>
    </dsp:sp>
    <dsp:sp modelId="{BBC91C2B-C1D4-445F-B283-AC4E9C737FB2}">
      <dsp:nvSpPr>
        <dsp:cNvPr id="0" name=""/>
        <dsp:cNvSpPr/>
      </dsp:nvSpPr>
      <dsp:spPr>
        <a:xfrm>
          <a:off x="0" y="1757638"/>
          <a:ext cx="1865376" cy="836060"/>
        </a:xfrm>
        <a:prstGeom prst="round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Challenge*</a:t>
          </a:r>
          <a:endParaRPr lang="en-AU" sz="2400" kern="1200" dirty="0"/>
        </a:p>
      </dsp:txBody>
      <dsp:txXfrm>
        <a:off x="40813" y="1798451"/>
        <a:ext cx="1783750" cy="754434"/>
      </dsp:txXfrm>
    </dsp:sp>
    <dsp:sp modelId="{C5B23467-44E4-4B9E-B43B-D3F865647596}">
      <dsp:nvSpPr>
        <dsp:cNvPr id="0" name=""/>
        <dsp:cNvSpPr/>
      </dsp:nvSpPr>
      <dsp:spPr>
        <a:xfrm rot="5400000">
          <a:off x="3189063" y="139541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932680"/>
            <a:satOff val="-22459"/>
            <a:lumOff val="-2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2680"/>
              <a:satOff val="-22459"/>
              <a:lumOff val="-2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Who owns it?</a:t>
          </a:r>
          <a:endParaRPr lang="en-AU" sz="2800" kern="1200" dirty="0"/>
        </a:p>
      </dsp:txBody>
      <dsp:txXfrm rot="-5400000">
        <a:off x="1865375" y="2751757"/>
        <a:ext cx="3283574" cy="603548"/>
      </dsp:txXfrm>
    </dsp:sp>
    <dsp:sp modelId="{4206E40A-6F5A-4C6A-AB42-5BE069BA6678}">
      <dsp:nvSpPr>
        <dsp:cNvPr id="0" name=""/>
        <dsp:cNvSpPr/>
      </dsp:nvSpPr>
      <dsp:spPr>
        <a:xfrm>
          <a:off x="0" y="2635501"/>
          <a:ext cx="1865376" cy="836060"/>
        </a:xfrm>
        <a:prstGeom prst="roundRect">
          <a:avLst/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  <a:endParaRPr lang="en-AU" sz="2400" kern="1200" dirty="0"/>
        </a:p>
      </dsp:txBody>
      <dsp:txXfrm>
        <a:off x="40813" y="2676314"/>
        <a:ext cx="1783750" cy="754434"/>
      </dsp:txXfrm>
    </dsp:sp>
    <dsp:sp modelId="{71B86CE7-155B-4033-8205-112A07444DED}">
      <dsp:nvSpPr>
        <dsp:cNvPr id="0" name=""/>
        <dsp:cNvSpPr/>
      </dsp:nvSpPr>
      <dsp:spPr>
        <a:xfrm rot="5400000">
          <a:off x="3189063" y="2273282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1243573"/>
            <a:satOff val="-29945"/>
            <a:lumOff val="-29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3573"/>
              <a:satOff val="-29945"/>
              <a:lumOff val="-2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Staying in touch</a:t>
          </a:r>
          <a:endParaRPr lang="en-AU" sz="2800" kern="1200" dirty="0"/>
        </a:p>
      </dsp:txBody>
      <dsp:txXfrm rot="-5400000">
        <a:off x="1865375" y="3629620"/>
        <a:ext cx="3283574" cy="603548"/>
      </dsp:txXfrm>
    </dsp:sp>
    <dsp:sp modelId="{A2404406-8CA2-499D-A14E-16E229A9A9DB}">
      <dsp:nvSpPr>
        <dsp:cNvPr id="0" name=""/>
        <dsp:cNvSpPr/>
      </dsp:nvSpPr>
      <dsp:spPr>
        <a:xfrm>
          <a:off x="0" y="3513364"/>
          <a:ext cx="1865376" cy="836060"/>
        </a:xfrm>
        <a:prstGeom prst="round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Comms</a:t>
          </a:r>
          <a:endParaRPr lang="en-AU" sz="2400" kern="1200" dirty="0"/>
        </a:p>
      </dsp:txBody>
      <dsp:txXfrm>
        <a:off x="40813" y="3554177"/>
        <a:ext cx="1783750" cy="75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Sources</a:t>
          </a:r>
        </a:p>
      </dsp:txBody>
      <dsp:txXfrm>
        <a:off x="5648" y="0"/>
        <a:ext cx="1981944" cy="1300162"/>
      </dsp:txXfrm>
    </dsp:sp>
    <dsp:sp modelId="{66FC80D8-C48C-4AE3-A6FD-A7C95BEE0460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estate</a:t>
          </a:r>
        </a:p>
      </dsp:txBody>
      <dsp:txXfrm>
        <a:off x="228780" y="1325470"/>
        <a:ext cx="1535679" cy="801556"/>
      </dsp:txXfrm>
    </dsp:sp>
    <dsp:sp modelId="{72B3340C-0FCA-4688-8260-A12FB4794D22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4"/>
            <a:satOff val="-582"/>
            <a:lumOff val="-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Indigeneous lands</a:t>
          </a:r>
        </a:p>
      </dsp:txBody>
      <dsp:txXfrm>
        <a:off x="228780" y="2307893"/>
        <a:ext cx="1535679" cy="801556"/>
      </dsp:txXfrm>
    </dsp:sp>
    <dsp:sp modelId="{E91D2D24-46C7-423D-A391-2316254F36E8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90628"/>
            <a:satOff val="-1164"/>
            <a:lumOff val="-1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property</a:t>
          </a:r>
        </a:p>
      </dsp:txBody>
      <dsp:txXfrm>
        <a:off x="228780" y="3290316"/>
        <a:ext cx="1535679" cy="801556"/>
      </dsp:txXfrm>
    </dsp:sp>
    <dsp:sp modelId="{C12AC734-3E9E-4486-B6E4-555C9F356E6D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Stores</a:t>
          </a:r>
        </a:p>
      </dsp:txBody>
      <dsp:txXfrm>
        <a:off x="2136237" y="0"/>
        <a:ext cx="1981944" cy="1300162"/>
      </dsp:txXfrm>
    </dsp:sp>
    <dsp:sp modelId="{E42D0CF2-DD49-4BE3-806C-351EE9077243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285941"/>
            <a:satOff val="-174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Conservation seedbanks</a:t>
          </a:r>
        </a:p>
      </dsp:txBody>
      <dsp:txXfrm>
        <a:off x="2359370" y="1325470"/>
        <a:ext cx="1535679" cy="801556"/>
      </dsp:txXfrm>
    </dsp:sp>
    <dsp:sp modelId="{09B1ECC9-50C5-4B82-830B-386D6F911EDC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381255"/>
            <a:satOff val="-2328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Seed production areas</a:t>
          </a:r>
        </a:p>
      </dsp:txBody>
      <dsp:txXfrm>
        <a:off x="2359370" y="2307893"/>
        <a:ext cx="1535679" cy="801556"/>
      </dsp:txXfrm>
    </dsp:sp>
    <dsp:sp modelId="{60B0089D-349B-4034-9785-13B249A426DD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476569"/>
            <a:satOff val="-2910"/>
            <a:lumOff val="-3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seedbanks</a:t>
          </a:r>
        </a:p>
      </dsp:txBody>
      <dsp:txXfrm>
        <a:off x="2359370" y="3290316"/>
        <a:ext cx="1535679" cy="801556"/>
      </dsp:txXfrm>
    </dsp:sp>
    <dsp:sp modelId="{E0E8B1C3-186C-4E32-B537-4840B55FA253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Suppliers</a:t>
          </a:r>
        </a:p>
      </dsp:txBody>
      <dsp:txXfrm>
        <a:off x="4266827" y="0"/>
        <a:ext cx="1981944" cy="1300162"/>
      </dsp:txXfrm>
    </dsp:sp>
    <dsp:sp modelId="{373C0DB0-F74F-4856-8399-04589F54178B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571883"/>
            <a:satOff val="-3492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organisations</a:t>
          </a:r>
        </a:p>
      </dsp:txBody>
      <dsp:txXfrm>
        <a:off x="4489960" y="1325470"/>
        <a:ext cx="1535679" cy="801556"/>
      </dsp:txXfrm>
    </dsp:sp>
    <dsp:sp modelId="{BA33390C-384F-4E3B-B7E6-2CAC482B5B7F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businesses</a:t>
          </a:r>
        </a:p>
      </dsp:txBody>
      <dsp:txXfrm>
        <a:off x="4489960" y="2307893"/>
        <a:ext cx="1535679" cy="801556"/>
      </dsp:txXfrm>
    </dsp:sp>
    <dsp:sp modelId="{956BE297-046C-4FDC-9B60-6056FF3EF627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762510"/>
            <a:satOff val="-4657"/>
            <a:lumOff val="-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orgs and trading enterprises</a:t>
          </a:r>
        </a:p>
      </dsp:txBody>
      <dsp:txXfrm>
        <a:off x="4489960" y="3290316"/>
        <a:ext cx="1535679" cy="801556"/>
      </dsp:txXfrm>
    </dsp:sp>
    <dsp:sp modelId="{E357D64B-605E-4077-B89F-312DC1A80EFA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Users</a:t>
          </a:r>
        </a:p>
      </dsp:txBody>
      <dsp:txXfrm>
        <a:off x="6397417" y="0"/>
        <a:ext cx="1981944" cy="1300162"/>
      </dsp:txXfrm>
    </dsp:sp>
    <dsp:sp modelId="{1B1D2052-5277-4DDC-AD13-CD0E7F9CAF24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857824"/>
            <a:satOff val="-5239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landholders</a:t>
          </a:r>
        </a:p>
      </dsp:txBody>
      <dsp:txXfrm>
        <a:off x="6620550" y="1325470"/>
        <a:ext cx="1535679" cy="801556"/>
      </dsp:txXfrm>
    </dsp:sp>
    <dsp:sp modelId="{5D18C21E-B6E9-4808-A433-444CB5EB77A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38"/>
            <a:satOff val="-5821"/>
            <a:lumOff val="-7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Infrastructure agencies</a:t>
          </a:r>
        </a:p>
      </dsp:txBody>
      <dsp:txXfrm>
        <a:off x="6620550" y="2307893"/>
        <a:ext cx="1535679" cy="801556"/>
      </dsp:txXfrm>
    </dsp:sp>
    <dsp:sp modelId="{F1432A5B-7A4F-4DB8-B06E-46ECA2FE6352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048452"/>
            <a:satOff val="-6403"/>
            <a:lumOff val="-7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land managers</a:t>
          </a:r>
        </a:p>
      </dsp:txBody>
      <dsp:txXfrm>
        <a:off x="6620550" y="3290316"/>
        <a:ext cx="1535679" cy="801556"/>
      </dsp:txXfrm>
    </dsp:sp>
    <dsp:sp modelId="{F83CFDCF-F032-49B1-8C30-95295321FA06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Enablers</a:t>
          </a:r>
        </a:p>
      </dsp:txBody>
      <dsp:txXfrm>
        <a:off x="8528007" y="0"/>
        <a:ext cx="1981944" cy="1300162"/>
      </dsp:txXfrm>
    </dsp:sp>
    <dsp:sp modelId="{76D3F185-DE24-427B-A7E3-69D344E32A8E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143765"/>
            <a:satOff val="-6985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regulation and funding</a:t>
          </a:r>
        </a:p>
      </dsp:txBody>
      <dsp:txXfrm>
        <a:off x="8751140" y="1325470"/>
        <a:ext cx="1535679" cy="801556"/>
      </dsp:txXfrm>
    </dsp:sp>
    <dsp:sp modelId="{00B02E7F-667A-4432-9C81-33D10FBC22D1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239079"/>
            <a:satOff val="-7567"/>
            <a:lumOff val="-9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led networks and agencies</a:t>
          </a:r>
        </a:p>
      </dsp:txBody>
      <dsp:txXfrm>
        <a:off x="8751140" y="2307893"/>
        <a:ext cx="1535679" cy="801556"/>
      </dsp:txXfrm>
    </dsp:sp>
    <dsp:sp modelId="{73FF09B1-2B5F-49CF-A56A-90D9FE189741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led networks + organisations</a:t>
          </a:r>
        </a:p>
      </dsp:txBody>
      <dsp:txXfrm>
        <a:off x="8751140" y="3290316"/>
        <a:ext cx="1535679" cy="8015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B77FF-6F9B-49CF-B9FC-AD34BE1E3E16}">
      <dsp:nvSpPr>
        <dsp:cNvPr id="0" name=""/>
        <dsp:cNvSpPr/>
      </dsp:nvSpPr>
      <dsp:spPr>
        <a:xfrm>
          <a:off x="1283" y="0"/>
          <a:ext cx="3337470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Markets</a:t>
          </a:r>
          <a:endParaRPr lang="en-AU" sz="6000" kern="1200" dirty="0"/>
        </a:p>
      </dsp:txBody>
      <dsp:txXfrm>
        <a:off x="1283" y="0"/>
        <a:ext cx="3337470" cy="1300162"/>
      </dsp:txXfrm>
    </dsp:sp>
    <dsp:sp modelId="{8FE831A5-55F3-4676-8DB9-0E223462AE9B}">
      <dsp:nvSpPr>
        <dsp:cNvPr id="0" name=""/>
        <dsp:cNvSpPr/>
      </dsp:nvSpPr>
      <dsp:spPr>
        <a:xfrm>
          <a:off x="335030" y="1300374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Rehabilitation</a:t>
          </a:r>
          <a:endParaRPr lang="en-AU" sz="1800" kern="1200" dirty="0"/>
        </a:p>
      </dsp:txBody>
      <dsp:txXfrm>
        <a:off x="347217" y="1312561"/>
        <a:ext cx="2645602" cy="391713"/>
      </dsp:txXfrm>
    </dsp:sp>
    <dsp:sp modelId="{EE7B6375-8EF2-49B6-AF10-85A96E9CF8C8}">
      <dsp:nvSpPr>
        <dsp:cNvPr id="0" name=""/>
        <dsp:cNvSpPr/>
      </dsp:nvSpPr>
      <dsp:spPr>
        <a:xfrm>
          <a:off x="335030" y="1780475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Conservation</a:t>
          </a:r>
          <a:endParaRPr lang="en-AU" sz="1800" kern="1200" dirty="0"/>
        </a:p>
      </dsp:txBody>
      <dsp:txXfrm>
        <a:off x="347217" y="1792662"/>
        <a:ext cx="2645602" cy="391713"/>
      </dsp:txXfrm>
    </dsp:sp>
    <dsp:sp modelId="{CB1BF5FD-BBA2-42F0-B8B6-8A0BC0F03EC5}">
      <dsp:nvSpPr>
        <dsp:cNvPr id="0" name=""/>
        <dsp:cNvSpPr/>
      </dsp:nvSpPr>
      <dsp:spPr>
        <a:xfrm>
          <a:off x="335030" y="2260577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Horticulture</a:t>
          </a:r>
          <a:endParaRPr lang="en-AU" sz="1800" kern="1200" dirty="0"/>
        </a:p>
      </dsp:txBody>
      <dsp:txXfrm>
        <a:off x="347217" y="2272764"/>
        <a:ext cx="2645602" cy="391713"/>
      </dsp:txXfrm>
    </dsp:sp>
    <dsp:sp modelId="{EA29659D-C938-43C9-86B2-9FC5BB6AF580}">
      <dsp:nvSpPr>
        <dsp:cNvPr id="0" name=""/>
        <dsp:cNvSpPr/>
      </dsp:nvSpPr>
      <dsp:spPr>
        <a:xfrm>
          <a:off x="335030" y="2740678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Indigenous</a:t>
          </a:r>
          <a:endParaRPr lang="en-AU" sz="1800" kern="1200" dirty="0"/>
        </a:p>
      </dsp:txBody>
      <dsp:txXfrm>
        <a:off x="347217" y="2752865"/>
        <a:ext cx="2645602" cy="391713"/>
      </dsp:txXfrm>
    </dsp:sp>
    <dsp:sp modelId="{3666503B-C916-4592-A37C-121838F10F3B}">
      <dsp:nvSpPr>
        <dsp:cNvPr id="0" name=""/>
        <dsp:cNvSpPr/>
      </dsp:nvSpPr>
      <dsp:spPr>
        <a:xfrm>
          <a:off x="335030" y="3220780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Off-setting</a:t>
          </a:r>
          <a:endParaRPr lang="en-AU" sz="1800" kern="1200" dirty="0"/>
        </a:p>
      </dsp:txBody>
      <dsp:txXfrm>
        <a:off x="347217" y="3232967"/>
        <a:ext cx="2645602" cy="391713"/>
      </dsp:txXfrm>
    </dsp:sp>
    <dsp:sp modelId="{18D384C2-B820-4B94-A989-35E64A9D0A11}">
      <dsp:nvSpPr>
        <dsp:cNvPr id="0" name=""/>
        <dsp:cNvSpPr/>
      </dsp:nvSpPr>
      <dsp:spPr>
        <a:xfrm>
          <a:off x="335030" y="3700881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Forestry</a:t>
          </a:r>
          <a:endParaRPr lang="en-AU" sz="1800" kern="1200" dirty="0"/>
        </a:p>
      </dsp:txBody>
      <dsp:txXfrm>
        <a:off x="347217" y="3713068"/>
        <a:ext cx="2645602" cy="391713"/>
      </dsp:txXfrm>
    </dsp:sp>
    <dsp:sp modelId="{BB48510A-D0A2-4277-B652-2990C7FF536C}">
      <dsp:nvSpPr>
        <dsp:cNvPr id="0" name=""/>
        <dsp:cNvSpPr/>
      </dsp:nvSpPr>
      <dsp:spPr>
        <a:xfrm>
          <a:off x="3589064" y="0"/>
          <a:ext cx="3337470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Use</a:t>
          </a:r>
          <a:endParaRPr lang="en-AU" sz="6000" kern="1200" dirty="0"/>
        </a:p>
      </dsp:txBody>
      <dsp:txXfrm>
        <a:off x="3589064" y="0"/>
        <a:ext cx="3337470" cy="1300162"/>
      </dsp:txXfrm>
    </dsp:sp>
    <dsp:sp modelId="{CA6FE48B-3D5F-400B-8B0C-FBC0E38BF9B8}">
      <dsp:nvSpPr>
        <dsp:cNvPr id="0" name=""/>
        <dsp:cNvSpPr/>
      </dsp:nvSpPr>
      <dsp:spPr>
        <a:xfrm>
          <a:off x="3922811" y="1300374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Site remediation</a:t>
          </a:r>
          <a:endParaRPr lang="en-AU" sz="1800" kern="1200" dirty="0"/>
        </a:p>
      </dsp:txBody>
      <dsp:txXfrm>
        <a:off x="3934998" y="1312561"/>
        <a:ext cx="2645602" cy="391713"/>
      </dsp:txXfrm>
    </dsp:sp>
    <dsp:sp modelId="{55453826-1264-4BF6-A693-25C9B96CC624}">
      <dsp:nvSpPr>
        <dsp:cNvPr id="0" name=""/>
        <dsp:cNvSpPr/>
      </dsp:nvSpPr>
      <dsp:spPr>
        <a:xfrm>
          <a:off x="3922811" y="1780475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Locations &amp; threatened</a:t>
          </a:r>
          <a:endParaRPr lang="en-AU" sz="1800" kern="1200" dirty="0"/>
        </a:p>
      </dsp:txBody>
      <dsp:txXfrm>
        <a:off x="3934998" y="1792662"/>
        <a:ext cx="2645602" cy="391713"/>
      </dsp:txXfrm>
    </dsp:sp>
    <dsp:sp modelId="{1086004F-168B-4289-99AD-26588F97A4CF}">
      <dsp:nvSpPr>
        <dsp:cNvPr id="0" name=""/>
        <dsp:cNvSpPr/>
      </dsp:nvSpPr>
      <dsp:spPr>
        <a:xfrm>
          <a:off x="3922811" y="2260577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Food, ornamental &amp; new</a:t>
          </a:r>
          <a:endParaRPr lang="en-AU" sz="1800" kern="1200" dirty="0"/>
        </a:p>
      </dsp:txBody>
      <dsp:txXfrm>
        <a:off x="3934998" y="2272764"/>
        <a:ext cx="2645602" cy="391713"/>
      </dsp:txXfrm>
    </dsp:sp>
    <dsp:sp modelId="{C0A1E497-064E-40ED-B0E7-1456A89421F1}">
      <dsp:nvSpPr>
        <dsp:cNvPr id="0" name=""/>
        <dsp:cNvSpPr/>
      </dsp:nvSpPr>
      <dsp:spPr>
        <a:xfrm>
          <a:off x="3922811" y="2740678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Cons., culture, commerce</a:t>
          </a:r>
          <a:endParaRPr lang="en-AU" sz="1800" kern="1200" dirty="0"/>
        </a:p>
      </dsp:txBody>
      <dsp:txXfrm>
        <a:off x="3934998" y="2752865"/>
        <a:ext cx="2645602" cy="391713"/>
      </dsp:txXfrm>
    </dsp:sp>
    <dsp:sp modelId="{1CD0FF0B-B3C7-42FA-A888-88DC41B99531}">
      <dsp:nvSpPr>
        <dsp:cNvPr id="0" name=""/>
        <dsp:cNvSpPr/>
      </dsp:nvSpPr>
      <dsp:spPr>
        <a:xfrm>
          <a:off x="3922811" y="3220780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Biodiversity &amp; carbon seq.</a:t>
          </a:r>
          <a:endParaRPr lang="en-AU" sz="1800" kern="1200" dirty="0"/>
        </a:p>
      </dsp:txBody>
      <dsp:txXfrm>
        <a:off x="3934998" y="3232967"/>
        <a:ext cx="2645602" cy="391713"/>
      </dsp:txXfrm>
    </dsp:sp>
    <dsp:sp modelId="{8B95A70B-C258-449C-B60A-6F5E2F545417}">
      <dsp:nvSpPr>
        <dsp:cNvPr id="0" name=""/>
        <dsp:cNvSpPr/>
      </dsp:nvSpPr>
      <dsp:spPr>
        <a:xfrm>
          <a:off x="3922811" y="3700881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Wood products</a:t>
          </a:r>
          <a:endParaRPr lang="en-AU" sz="1800" kern="1200" dirty="0"/>
        </a:p>
      </dsp:txBody>
      <dsp:txXfrm>
        <a:off x="3934998" y="3713068"/>
        <a:ext cx="2645602" cy="391713"/>
      </dsp:txXfrm>
    </dsp:sp>
    <dsp:sp modelId="{D4C5D069-CF88-40F3-837E-9F868EF003EF}">
      <dsp:nvSpPr>
        <dsp:cNvPr id="0" name=""/>
        <dsp:cNvSpPr/>
      </dsp:nvSpPr>
      <dsp:spPr>
        <a:xfrm>
          <a:off x="7176845" y="0"/>
          <a:ext cx="3337470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Users</a:t>
          </a:r>
          <a:endParaRPr lang="en-AU" sz="6000" kern="1200" dirty="0"/>
        </a:p>
      </dsp:txBody>
      <dsp:txXfrm>
        <a:off x="7176845" y="0"/>
        <a:ext cx="3337470" cy="1300162"/>
      </dsp:txXfrm>
    </dsp:sp>
    <dsp:sp modelId="{2D870199-8743-4DDA-9523-F5C0F61B89D6}">
      <dsp:nvSpPr>
        <dsp:cNvPr id="0" name=""/>
        <dsp:cNvSpPr/>
      </dsp:nvSpPr>
      <dsp:spPr>
        <a:xfrm>
          <a:off x="7510592" y="1300374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 &amp; infrastructure</a:t>
          </a:r>
          <a:endParaRPr lang="en-AU" sz="1800" kern="1200" dirty="0"/>
        </a:p>
      </dsp:txBody>
      <dsp:txXfrm>
        <a:off x="7522779" y="1312561"/>
        <a:ext cx="2645602" cy="391713"/>
      </dsp:txXfrm>
    </dsp:sp>
    <dsp:sp modelId="{98290D6E-002C-46E4-84E8-648E510AC56C}">
      <dsp:nvSpPr>
        <dsp:cNvPr id="0" name=""/>
        <dsp:cNvSpPr/>
      </dsp:nvSpPr>
      <dsp:spPr>
        <a:xfrm>
          <a:off x="7510592" y="1780475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Public/private orgs &amp; </a:t>
          </a:r>
          <a:r>
            <a:rPr lang="en-US" sz="1800" kern="1200" dirty="0" err="1"/>
            <a:t>indiv</a:t>
          </a:r>
          <a:r>
            <a:rPr lang="en-US" sz="1800" kern="1200" dirty="0"/>
            <a:t>.</a:t>
          </a:r>
          <a:endParaRPr lang="en-AU" sz="1800" kern="1200" dirty="0"/>
        </a:p>
      </dsp:txBody>
      <dsp:txXfrm>
        <a:off x="7522779" y="1792662"/>
        <a:ext cx="2645602" cy="391713"/>
      </dsp:txXfrm>
    </dsp:sp>
    <dsp:sp modelId="{510E10EE-3B17-48AE-88B2-13EE12B91CB5}">
      <dsp:nvSpPr>
        <dsp:cNvPr id="0" name=""/>
        <dsp:cNvSpPr/>
      </dsp:nvSpPr>
      <dsp:spPr>
        <a:xfrm>
          <a:off x="7510592" y="2260577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 and </a:t>
          </a:r>
          <a:r>
            <a:rPr lang="en-US" sz="1800" kern="1200" dirty="0" err="1"/>
            <a:t>greenlife</a:t>
          </a:r>
          <a:endParaRPr lang="en-AU" sz="1800" kern="1200" dirty="0"/>
        </a:p>
      </dsp:txBody>
      <dsp:txXfrm>
        <a:off x="7522779" y="2272764"/>
        <a:ext cx="2645602" cy="391713"/>
      </dsp:txXfrm>
    </dsp:sp>
    <dsp:sp modelId="{DFB11ED9-4633-46EA-89D4-B3EA9982884E}">
      <dsp:nvSpPr>
        <dsp:cNvPr id="0" name=""/>
        <dsp:cNvSpPr/>
      </dsp:nvSpPr>
      <dsp:spPr>
        <a:xfrm>
          <a:off x="7510592" y="2740678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Indig</a:t>
          </a:r>
          <a:r>
            <a:rPr lang="en-US" sz="1800" kern="1200" dirty="0"/>
            <a:t>. Orgs. &amp; partners</a:t>
          </a:r>
          <a:endParaRPr lang="en-AU" sz="1800" kern="1200" dirty="0"/>
        </a:p>
      </dsp:txBody>
      <dsp:txXfrm>
        <a:off x="7522779" y="2752865"/>
        <a:ext cx="2645602" cy="391713"/>
      </dsp:txXfrm>
    </dsp:sp>
    <dsp:sp modelId="{3DDEB7B7-B0F4-473E-9DE7-3FE26B46E52A}">
      <dsp:nvSpPr>
        <dsp:cNvPr id="0" name=""/>
        <dsp:cNvSpPr/>
      </dsp:nvSpPr>
      <dsp:spPr>
        <a:xfrm>
          <a:off x="7510592" y="3220780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Land managers &amp; brokers</a:t>
          </a:r>
          <a:endParaRPr lang="en-AU" sz="1800" kern="1200" dirty="0"/>
        </a:p>
      </dsp:txBody>
      <dsp:txXfrm>
        <a:off x="7522779" y="3232967"/>
        <a:ext cx="2645602" cy="391713"/>
      </dsp:txXfrm>
    </dsp:sp>
    <dsp:sp modelId="{9EDBB317-0F38-454F-8035-217267A52234}">
      <dsp:nvSpPr>
        <dsp:cNvPr id="0" name=""/>
        <dsp:cNvSpPr/>
      </dsp:nvSpPr>
      <dsp:spPr>
        <a:xfrm>
          <a:off x="7510592" y="3700881"/>
          <a:ext cx="2669976" cy="416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Plantation managers</a:t>
          </a:r>
          <a:endParaRPr lang="en-AU" sz="1800" kern="1200" dirty="0"/>
        </a:p>
      </dsp:txBody>
      <dsp:txXfrm>
        <a:off x="7522779" y="3713068"/>
        <a:ext cx="2645602" cy="3917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968B3-9C69-44E9-8145-34996872A43B}">
      <dsp:nvSpPr>
        <dsp:cNvPr id="0" name=""/>
        <dsp:cNvSpPr/>
      </dsp:nvSpPr>
      <dsp:spPr>
        <a:xfrm rot="5400000">
          <a:off x="3245155" y="-1309001"/>
          <a:ext cx="556665" cy="33162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Amount of different species</a:t>
          </a:r>
          <a:endParaRPr lang="en-AU" sz="1700" kern="1200" dirty="0"/>
        </a:p>
      </dsp:txBody>
      <dsp:txXfrm rot="-5400000">
        <a:off x="1865376" y="97952"/>
        <a:ext cx="3289050" cy="502317"/>
      </dsp:txXfrm>
    </dsp:sp>
    <dsp:sp modelId="{F86433F7-532C-4099-A9C5-54546E200C33}">
      <dsp:nvSpPr>
        <dsp:cNvPr id="0" name=""/>
        <dsp:cNvSpPr/>
      </dsp:nvSpPr>
      <dsp:spPr>
        <a:xfrm>
          <a:off x="0" y="1195"/>
          <a:ext cx="186537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Seed</a:t>
          </a:r>
          <a:endParaRPr lang="en-AU" sz="3300" kern="1200" dirty="0"/>
        </a:p>
      </dsp:txBody>
      <dsp:txXfrm>
        <a:off x="33968" y="35163"/>
        <a:ext cx="1797440" cy="627895"/>
      </dsp:txXfrm>
    </dsp:sp>
    <dsp:sp modelId="{CADA22D4-3B95-4EC2-9954-FBE039DC74B2}">
      <dsp:nvSpPr>
        <dsp:cNvPr id="0" name=""/>
        <dsp:cNvSpPr/>
      </dsp:nvSpPr>
      <dsp:spPr>
        <a:xfrm rot="5400000">
          <a:off x="3245155" y="-578378"/>
          <a:ext cx="556665" cy="33162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To their timeframe</a:t>
          </a:r>
          <a:endParaRPr lang="en-AU" sz="1700" kern="1200" dirty="0"/>
        </a:p>
      </dsp:txBody>
      <dsp:txXfrm rot="-5400000">
        <a:off x="1865376" y="828575"/>
        <a:ext cx="3289050" cy="502317"/>
      </dsp:txXfrm>
    </dsp:sp>
    <dsp:sp modelId="{E07746A8-5D2A-41ED-A94B-501E12D5D526}">
      <dsp:nvSpPr>
        <dsp:cNvPr id="0" name=""/>
        <dsp:cNvSpPr/>
      </dsp:nvSpPr>
      <dsp:spPr>
        <a:xfrm>
          <a:off x="0" y="731818"/>
          <a:ext cx="186537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Delivery</a:t>
          </a:r>
          <a:endParaRPr lang="en-AU" sz="3300" kern="1200" dirty="0"/>
        </a:p>
      </dsp:txBody>
      <dsp:txXfrm>
        <a:off x="33968" y="765786"/>
        <a:ext cx="1797440" cy="627895"/>
      </dsp:txXfrm>
    </dsp:sp>
    <dsp:sp modelId="{3F008E48-3191-41B7-B765-FCB6422D4E04}">
      <dsp:nvSpPr>
        <dsp:cNvPr id="0" name=""/>
        <dsp:cNvSpPr/>
      </dsp:nvSpPr>
      <dsp:spPr>
        <a:xfrm rot="5400000">
          <a:off x="3245155" y="152244"/>
          <a:ext cx="556665" cy="33162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Cost to supply within budget</a:t>
          </a:r>
          <a:endParaRPr lang="en-AU" sz="1700" kern="1200" dirty="0"/>
        </a:p>
      </dsp:txBody>
      <dsp:txXfrm rot="-5400000">
        <a:off x="1865376" y="1559197"/>
        <a:ext cx="3289050" cy="502317"/>
      </dsp:txXfrm>
    </dsp:sp>
    <dsp:sp modelId="{82312957-E363-4DC3-A38A-32319FE41D8C}">
      <dsp:nvSpPr>
        <dsp:cNvPr id="0" name=""/>
        <dsp:cNvSpPr/>
      </dsp:nvSpPr>
      <dsp:spPr>
        <a:xfrm>
          <a:off x="0" y="1462441"/>
          <a:ext cx="186537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Price</a:t>
          </a:r>
          <a:endParaRPr lang="en-AU" sz="3300" kern="1200" dirty="0"/>
        </a:p>
      </dsp:txBody>
      <dsp:txXfrm>
        <a:off x="33968" y="1496409"/>
        <a:ext cx="1797440" cy="627895"/>
      </dsp:txXfrm>
    </dsp:sp>
    <dsp:sp modelId="{5251FCA2-ABD6-422B-B2B5-837A14F0C1C7}">
      <dsp:nvSpPr>
        <dsp:cNvPr id="0" name=""/>
        <dsp:cNvSpPr/>
      </dsp:nvSpPr>
      <dsp:spPr>
        <a:xfrm rot="5400000">
          <a:off x="3245155" y="882868"/>
          <a:ext cx="556665" cy="33162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Germinability &amp; climate adjusted</a:t>
          </a:r>
          <a:endParaRPr lang="en-AU" sz="1700" kern="1200" dirty="0"/>
        </a:p>
      </dsp:txBody>
      <dsp:txXfrm rot="-5400000">
        <a:off x="1865376" y="2289821"/>
        <a:ext cx="3289050" cy="502317"/>
      </dsp:txXfrm>
    </dsp:sp>
    <dsp:sp modelId="{D02D9B84-2CBA-4A75-B1D1-BB8CBA98A857}">
      <dsp:nvSpPr>
        <dsp:cNvPr id="0" name=""/>
        <dsp:cNvSpPr/>
      </dsp:nvSpPr>
      <dsp:spPr>
        <a:xfrm>
          <a:off x="0" y="2193064"/>
          <a:ext cx="186537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Viable</a:t>
          </a:r>
          <a:endParaRPr lang="en-AU" sz="3300" kern="1200" dirty="0"/>
        </a:p>
      </dsp:txBody>
      <dsp:txXfrm>
        <a:off x="33968" y="2227032"/>
        <a:ext cx="1797440" cy="627895"/>
      </dsp:txXfrm>
    </dsp:sp>
    <dsp:sp modelId="{3C28C923-1F82-407F-83DF-7D4ACDD6D33E}">
      <dsp:nvSpPr>
        <dsp:cNvPr id="0" name=""/>
        <dsp:cNvSpPr/>
      </dsp:nvSpPr>
      <dsp:spPr>
        <a:xfrm rot="5400000">
          <a:off x="3245155" y="1613491"/>
          <a:ext cx="556665" cy="33162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Location, provenance &amp; diversity</a:t>
          </a:r>
          <a:endParaRPr lang="en-AU" sz="1700" kern="1200" dirty="0"/>
        </a:p>
      </dsp:txBody>
      <dsp:txXfrm rot="-5400000">
        <a:off x="1865376" y="3020444"/>
        <a:ext cx="3289050" cy="502317"/>
      </dsp:txXfrm>
    </dsp:sp>
    <dsp:sp modelId="{1C3BF9DB-FAFD-4862-A4FD-3950732BEC2C}">
      <dsp:nvSpPr>
        <dsp:cNvPr id="0" name=""/>
        <dsp:cNvSpPr/>
      </dsp:nvSpPr>
      <dsp:spPr>
        <a:xfrm>
          <a:off x="0" y="2923687"/>
          <a:ext cx="186537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Source</a:t>
          </a:r>
          <a:endParaRPr lang="en-AU" sz="3300" kern="1200" dirty="0"/>
        </a:p>
      </dsp:txBody>
      <dsp:txXfrm>
        <a:off x="33968" y="2957655"/>
        <a:ext cx="1797440" cy="627895"/>
      </dsp:txXfrm>
    </dsp:sp>
    <dsp:sp modelId="{724187D0-3B2A-491D-9742-AD96499BC3CB}">
      <dsp:nvSpPr>
        <dsp:cNvPr id="0" name=""/>
        <dsp:cNvSpPr/>
      </dsp:nvSpPr>
      <dsp:spPr>
        <a:xfrm rot="5400000">
          <a:off x="3245155" y="2344114"/>
          <a:ext cx="556665" cy="33162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Reputation and preference</a:t>
          </a:r>
          <a:endParaRPr lang="en-AU" sz="1700" kern="1200" dirty="0"/>
        </a:p>
      </dsp:txBody>
      <dsp:txXfrm rot="-5400000">
        <a:off x="1865376" y="3751067"/>
        <a:ext cx="3289050" cy="502317"/>
      </dsp:txXfrm>
    </dsp:sp>
    <dsp:sp modelId="{B79175C0-071E-4C50-AFB9-00EDEC330DE7}">
      <dsp:nvSpPr>
        <dsp:cNvPr id="0" name=""/>
        <dsp:cNvSpPr/>
      </dsp:nvSpPr>
      <dsp:spPr>
        <a:xfrm>
          <a:off x="0" y="3654310"/>
          <a:ext cx="186537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Supplier</a:t>
          </a:r>
          <a:endParaRPr lang="en-AU" sz="3300" kern="1200" dirty="0"/>
        </a:p>
      </dsp:txBody>
      <dsp:txXfrm>
        <a:off x="33968" y="3688278"/>
        <a:ext cx="1797440" cy="6278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968B3-9C69-44E9-8145-34996872A43B}">
      <dsp:nvSpPr>
        <dsp:cNvPr id="0" name=""/>
        <dsp:cNvSpPr/>
      </dsp:nvSpPr>
      <dsp:spPr>
        <a:xfrm rot="5400000">
          <a:off x="3245155" y="-1309001"/>
          <a:ext cx="556665" cy="331622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Species they can supply</a:t>
          </a:r>
          <a:endParaRPr lang="en-AU" sz="1700" kern="1200" dirty="0"/>
        </a:p>
      </dsp:txBody>
      <dsp:txXfrm rot="-5400000">
        <a:off x="1865376" y="97952"/>
        <a:ext cx="3289050" cy="502317"/>
      </dsp:txXfrm>
    </dsp:sp>
    <dsp:sp modelId="{F86433F7-532C-4099-A9C5-54546E200C33}">
      <dsp:nvSpPr>
        <dsp:cNvPr id="0" name=""/>
        <dsp:cNvSpPr/>
      </dsp:nvSpPr>
      <dsp:spPr>
        <a:xfrm>
          <a:off x="0" y="1195"/>
          <a:ext cx="1865376" cy="695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Seed</a:t>
          </a:r>
          <a:endParaRPr lang="en-AU" sz="2900" kern="1200" dirty="0"/>
        </a:p>
      </dsp:txBody>
      <dsp:txXfrm>
        <a:off x="33968" y="35163"/>
        <a:ext cx="1797440" cy="627895"/>
      </dsp:txXfrm>
    </dsp:sp>
    <dsp:sp modelId="{CADA22D4-3B95-4EC2-9954-FBE039DC74B2}">
      <dsp:nvSpPr>
        <dsp:cNvPr id="0" name=""/>
        <dsp:cNvSpPr/>
      </dsp:nvSpPr>
      <dsp:spPr>
        <a:xfrm rot="5400000">
          <a:off x="3245155" y="-578378"/>
          <a:ext cx="556665" cy="331622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Realistic timeframe</a:t>
          </a:r>
          <a:endParaRPr lang="en-AU" sz="1700" kern="1200" dirty="0"/>
        </a:p>
      </dsp:txBody>
      <dsp:txXfrm rot="-5400000">
        <a:off x="1865376" y="828575"/>
        <a:ext cx="3289050" cy="502317"/>
      </dsp:txXfrm>
    </dsp:sp>
    <dsp:sp modelId="{E07746A8-5D2A-41ED-A94B-501E12D5D526}">
      <dsp:nvSpPr>
        <dsp:cNvPr id="0" name=""/>
        <dsp:cNvSpPr/>
      </dsp:nvSpPr>
      <dsp:spPr>
        <a:xfrm>
          <a:off x="0" y="731818"/>
          <a:ext cx="1865376" cy="695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Delivery</a:t>
          </a:r>
          <a:endParaRPr lang="en-AU" sz="2900" kern="1200" dirty="0"/>
        </a:p>
      </dsp:txBody>
      <dsp:txXfrm>
        <a:off x="33968" y="765786"/>
        <a:ext cx="1797440" cy="627895"/>
      </dsp:txXfrm>
    </dsp:sp>
    <dsp:sp modelId="{3F008E48-3191-41B7-B765-FCB6422D4E04}">
      <dsp:nvSpPr>
        <dsp:cNvPr id="0" name=""/>
        <dsp:cNvSpPr/>
      </dsp:nvSpPr>
      <dsp:spPr>
        <a:xfrm rot="5400000">
          <a:off x="3245155" y="152244"/>
          <a:ext cx="556665" cy="331622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To cover costs and margin</a:t>
          </a:r>
          <a:endParaRPr lang="en-AU" sz="1700" kern="1200" dirty="0"/>
        </a:p>
      </dsp:txBody>
      <dsp:txXfrm rot="-5400000">
        <a:off x="1865376" y="1559197"/>
        <a:ext cx="3289050" cy="502317"/>
      </dsp:txXfrm>
    </dsp:sp>
    <dsp:sp modelId="{82312957-E363-4DC3-A38A-32319FE41D8C}">
      <dsp:nvSpPr>
        <dsp:cNvPr id="0" name=""/>
        <dsp:cNvSpPr/>
      </dsp:nvSpPr>
      <dsp:spPr>
        <a:xfrm>
          <a:off x="0" y="1462441"/>
          <a:ext cx="1865376" cy="695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Price</a:t>
          </a:r>
          <a:endParaRPr lang="en-AU" sz="2900" kern="1200" dirty="0"/>
        </a:p>
      </dsp:txBody>
      <dsp:txXfrm>
        <a:off x="33968" y="1496409"/>
        <a:ext cx="1797440" cy="627895"/>
      </dsp:txXfrm>
    </dsp:sp>
    <dsp:sp modelId="{5251FCA2-ABD6-422B-B2B5-837A14F0C1C7}">
      <dsp:nvSpPr>
        <dsp:cNvPr id="0" name=""/>
        <dsp:cNvSpPr/>
      </dsp:nvSpPr>
      <dsp:spPr>
        <a:xfrm rot="5400000">
          <a:off x="3245155" y="882868"/>
          <a:ext cx="556665" cy="331622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Germinability &amp; climate adjusted</a:t>
          </a:r>
          <a:endParaRPr lang="en-AU" sz="1700" kern="1200" dirty="0"/>
        </a:p>
      </dsp:txBody>
      <dsp:txXfrm rot="-5400000">
        <a:off x="1865376" y="2289821"/>
        <a:ext cx="3289050" cy="502317"/>
      </dsp:txXfrm>
    </dsp:sp>
    <dsp:sp modelId="{D02D9B84-2CBA-4A75-B1D1-BB8CBA98A857}">
      <dsp:nvSpPr>
        <dsp:cNvPr id="0" name=""/>
        <dsp:cNvSpPr/>
      </dsp:nvSpPr>
      <dsp:spPr>
        <a:xfrm>
          <a:off x="0" y="2193064"/>
          <a:ext cx="1865376" cy="695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Viable</a:t>
          </a:r>
          <a:endParaRPr lang="en-AU" sz="2900" kern="1200" dirty="0"/>
        </a:p>
      </dsp:txBody>
      <dsp:txXfrm>
        <a:off x="33968" y="2227032"/>
        <a:ext cx="1797440" cy="627895"/>
      </dsp:txXfrm>
    </dsp:sp>
    <dsp:sp modelId="{3C28C923-1F82-407F-83DF-7D4ACDD6D33E}">
      <dsp:nvSpPr>
        <dsp:cNvPr id="0" name=""/>
        <dsp:cNvSpPr/>
      </dsp:nvSpPr>
      <dsp:spPr>
        <a:xfrm rot="5400000">
          <a:off x="3245155" y="1613491"/>
          <a:ext cx="556665" cy="331622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Location, provenance &amp; diversity</a:t>
          </a:r>
          <a:endParaRPr lang="en-AU" sz="1700" kern="1200" dirty="0"/>
        </a:p>
      </dsp:txBody>
      <dsp:txXfrm rot="-5400000">
        <a:off x="1865376" y="3020444"/>
        <a:ext cx="3289050" cy="502317"/>
      </dsp:txXfrm>
    </dsp:sp>
    <dsp:sp modelId="{1C3BF9DB-FAFD-4862-A4FD-3950732BEC2C}">
      <dsp:nvSpPr>
        <dsp:cNvPr id="0" name=""/>
        <dsp:cNvSpPr/>
      </dsp:nvSpPr>
      <dsp:spPr>
        <a:xfrm>
          <a:off x="0" y="2923687"/>
          <a:ext cx="1865376" cy="695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Source</a:t>
          </a:r>
          <a:endParaRPr lang="en-AU" sz="2900" kern="1200" dirty="0"/>
        </a:p>
      </dsp:txBody>
      <dsp:txXfrm>
        <a:off x="33968" y="2957655"/>
        <a:ext cx="1797440" cy="627895"/>
      </dsp:txXfrm>
    </dsp:sp>
    <dsp:sp modelId="{724187D0-3B2A-491D-9742-AD96499BC3CB}">
      <dsp:nvSpPr>
        <dsp:cNvPr id="0" name=""/>
        <dsp:cNvSpPr/>
      </dsp:nvSpPr>
      <dsp:spPr>
        <a:xfrm rot="5400000">
          <a:off x="3245155" y="2344114"/>
          <a:ext cx="556665" cy="331622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Reputation and preference</a:t>
          </a:r>
          <a:endParaRPr lang="en-AU" sz="1700" kern="1200" dirty="0"/>
        </a:p>
      </dsp:txBody>
      <dsp:txXfrm rot="-5400000">
        <a:off x="1865376" y="3751067"/>
        <a:ext cx="3289050" cy="502317"/>
      </dsp:txXfrm>
    </dsp:sp>
    <dsp:sp modelId="{B79175C0-071E-4C50-AFB9-00EDEC330DE7}">
      <dsp:nvSpPr>
        <dsp:cNvPr id="0" name=""/>
        <dsp:cNvSpPr/>
      </dsp:nvSpPr>
      <dsp:spPr>
        <a:xfrm>
          <a:off x="0" y="3654310"/>
          <a:ext cx="1865376" cy="695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Customer</a:t>
          </a:r>
          <a:endParaRPr lang="en-AU" sz="2900" kern="1200" dirty="0"/>
        </a:p>
      </dsp:txBody>
      <dsp:txXfrm>
        <a:off x="33968" y="3688278"/>
        <a:ext cx="1797440" cy="627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6457-28B0-4BD9-94B4-978859EB4A0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3B35-22E8-4920-8932-0C57D9CA90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3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= newsletter, direct email updates, face-to-face events, social media, website updates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Updates = status updates, good news stories, graphics, research papers, key findings, information and opportunities specific to your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Often = Quarterly, monthly, weekly, daily</a:t>
            </a:r>
          </a:p>
          <a:p>
            <a:endParaRPr lang="en-AU" dirty="0"/>
          </a:p>
          <a:p>
            <a:r>
              <a:rPr lang="en-AU" dirty="0"/>
              <a:t>Opportunities = </a:t>
            </a:r>
            <a:r>
              <a:rPr lang="en-US" dirty="0"/>
              <a:t>key industry events, third-party opportunities, strategic partnerships, publishing opportunities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0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0A469-E81E-FD42-AF8A-4D9B349FA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110288" y="0"/>
            <a:ext cx="611297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44474F-6562-7344-8257-460C9B9642C3}"/>
              </a:ext>
            </a:extLst>
          </p:cNvPr>
          <p:cNvSpPr/>
          <p:nvPr userDrawn="1"/>
        </p:nvSpPr>
        <p:spPr>
          <a:xfrm>
            <a:off x="6096000" y="-9938"/>
            <a:ext cx="6096000" cy="6867938"/>
          </a:xfrm>
          <a:prstGeom prst="rect">
            <a:avLst/>
          </a:prstGeom>
          <a:gradFill>
            <a:gsLst>
              <a:gs pos="100000">
                <a:schemeClr val="accent3"/>
              </a:gs>
              <a:gs pos="48000">
                <a:schemeClr val="accent2"/>
              </a:gs>
              <a:gs pos="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9943-3161-40B2-865B-83C6A85D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8939-8B8B-43DF-97A3-4B76D3EF8A1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5B976518-54E1-A548-A90B-20438A686D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52" y="0"/>
            <a:ext cx="11403496" cy="6867939"/>
          </a:xfrm>
          <a:custGeom>
            <a:avLst/>
            <a:gdLst>
              <a:gd name="T0" fmla="*/ 8726 w 16613"/>
              <a:gd name="T1" fmla="*/ 0 h 10038"/>
              <a:gd name="T2" fmla="*/ 8726 w 16613"/>
              <a:gd name="T3" fmla="*/ 0 h 10038"/>
              <a:gd name="T4" fmla="*/ 16612 w 16613"/>
              <a:gd name="T5" fmla="*/ 0 h 10038"/>
              <a:gd name="T6" fmla="*/ 16612 w 16613"/>
              <a:gd name="T7" fmla="*/ 1287 h 10038"/>
              <a:gd name="T8" fmla="*/ 7862 w 16613"/>
              <a:gd name="T9" fmla="*/ 10037 h 10038"/>
              <a:gd name="T10" fmla="*/ 0 w 16613"/>
              <a:gd name="T11" fmla="*/ 10037 h 10038"/>
              <a:gd name="T12" fmla="*/ 0 w 16613"/>
              <a:gd name="T13" fmla="*/ 8726 h 10038"/>
              <a:gd name="T14" fmla="*/ 8726 w 16613"/>
              <a:gd name="T15" fmla="*/ 0 h 10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613" h="10038">
                <a:moveTo>
                  <a:pt x="8726" y="0"/>
                </a:moveTo>
                <a:lnTo>
                  <a:pt x="8726" y="0"/>
                </a:lnTo>
                <a:cubicBezTo>
                  <a:pt x="16612" y="0"/>
                  <a:pt x="16612" y="0"/>
                  <a:pt x="16612" y="0"/>
                </a:cubicBezTo>
                <a:cubicBezTo>
                  <a:pt x="16612" y="1287"/>
                  <a:pt x="16612" y="1287"/>
                  <a:pt x="16612" y="1287"/>
                </a:cubicBezTo>
                <a:cubicBezTo>
                  <a:pt x="16612" y="6131"/>
                  <a:pt x="12704" y="10037"/>
                  <a:pt x="7862" y="10037"/>
                </a:cubicBezTo>
                <a:cubicBezTo>
                  <a:pt x="0" y="10037"/>
                  <a:pt x="0" y="10037"/>
                  <a:pt x="0" y="10037"/>
                </a:cubicBezTo>
                <a:cubicBezTo>
                  <a:pt x="0" y="8726"/>
                  <a:pt x="0" y="8726"/>
                  <a:pt x="0" y="8726"/>
                </a:cubicBezTo>
                <a:cubicBezTo>
                  <a:pt x="0" y="3908"/>
                  <a:pt x="3908" y="0"/>
                  <a:pt x="8726" y="0"/>
                </a:cubicBezTo>
              </a:path>
            </a:pathLst>
          </a:custGeom>
          <a:solidFill>
            <a:srgbClr val="4140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CBEC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46FD7-E239-E74D-896B-E52B7C739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6038"/>
            <a:ext cx="9144000" cy="2387600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</a:t>
            </a:r>
            <a:endParaRPr lang="en-A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CCEC05-E4A5-9642-98F1-001325772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C0BDCA-B06F-F646-8E36-1EAA5281F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836" y="1374775"/>
            <a:ext cx="1701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5AE38B-F397-D444-BD9F-716AE23F37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12192000" cy="686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8E4C453-64CE-944D-9D10-7CA1C54DA6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3525" y="0"/>
            <a:ext cx="5578475" cy="686911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C9737-60BA-D744-B98C-217B40384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FB1DC14E-D5D9-504D-937D-D168C91FAC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26275E-BD92-2340-874D-E77577175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4902"/>
            <a:ext cx="5257800" cy="3902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77A72C-B2BD-384E-BF61-BC52281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5257800" cy="111640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9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C7D0CA-6645-9F4E-9329-944ACB2D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87"/>
            <a:ext cx="10515600" cy="43329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5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6FEF171-B37E-2340-A0F4-089C544B82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262792"/>
            <a:ext cx="10515600" cy="583937"/>
          </a:xfrm>
        </p:spPr>
        <p:txBody>
          <a:bodyPr lIns="144000" anchor="t" anchorCtr="0">
            <a:noAutofit/>
          </a:bodyPr>
          <a:lstStyle>
            <a:lvl1pPr marL="0" indent="0">
              <a:buNone/>
              <a:defRPr sz="2400" b="0" cap="all" spc="250" baseline="0"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09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271"/>
            <a:ext cx="10515600" cy="3905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8306"/>
            <a:ext cx="10515600" cy="2120582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2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1BC01-F1DE-5845-B801-B838EE98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97" y="3998261"/>
            <a:ext cx="332427" cy="19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A9670A-6C8E-D142-B201-9B994A50F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20" y="3875233"/>
            <a:ext cx="489153" cy="443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310C8B-B2D8-964E-B812-137063D3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69" y="3928896"/>
            <a:ext cx="396192" cy="3359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C00C4-0616-0C4F-81E9-20D72B408114}"/>
              </a:ext>
            </a:extLst>
          </p:cNvPr>
          <p:cNvCxnSpPr>
            <a:cxnSpLocks/>
          </p:cNvCxnSpPr>
          <p:nvPr userDrawn="1"/>
        </p:nvCxnSpPr>
        <p:spPr>
          <a:xfrm>
            <a:off x="3787285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D53325-7696-7149-9175-FBE9BF4154E8}"/>
              </a:ext>
            </a:extLst>
          </p:cNvPr>
          <p:cNvCxnSpPr>
            <a:cxnSpLocks/>
          </p:cNvCxnSpPr>
          <p:nvPr userDrawn="1"/>
        </p:nvCxnSpPr>
        <p:spPr>
          <a:xfrm>
            <a:off x="6455399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171451"/>
          </a:xfrm>
        </p:spPr>
        <p:txBody>
          <a:bodyPr anchor="t" anchorCtr="0">
            <a:noAutofit/>
          </a:bodyPr>
          <a:lstStyle>
            <a:lvl1pPr algn="l">
              <a:defRPr sz="3600" b="0" spc="25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120" y="5071904"/>
            <a:ext cx="7745730" cy="831056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2424F-F0C5-F643-A256-1772D0500C85}"/>
              </a:ext>
            </a:extLst>
          </p:cNvPr>
          <p:cNvSpPr txBox="1"/>
          <p:nvPr userDrawn="1"/>
        </p:nvSpPr>
        <p:spPr>
          <a:xfrm>
            <a:off x="751840" y="906804"/>
            <a:ext cx="1605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850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ABAE-097F-4DF3-95E6-E8FE8349F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908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908D0-D3FC-4193-BFA5-38B0CE48C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90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F2081-374C-EA48-85E3-9820534CB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4962-D694-684A-AF7E-44F4C7F3C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16D72-D4AC-AA4A-A4F7-33C3DB4D9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B8BEF-4AAE-E64B-A2C0-B453DEF9A844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0DAFCF-2DA8-7141-BF13-3FF80E093FFF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2CB08-1C37-6C4B-B7D4-3892A701EB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927E65DE-DFFA-E54B-9692-F3311B9688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0E22A0A-B7AB-F442-83FD-7D38CE84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4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899789-B573-7647-A5C4-B980C210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BADF3-96DB-7B42-BDBB-1D3EC8EB93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FE46-8395-7845-8CE5-19E1AFB55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C6BBFA-8D17-A34A-B60F-8105FDDB2661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41E5A2-ED36-7247-A043-619EBD745E3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CD1BE9A-557B-3648-BA02-840348612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B0425B19-69E0-4242-AAAA-8C2A76303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AD58DD-794D-F04E-9B35-0BD1566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FE84A58-C9A4-D441-837B-0304F177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181600" cy="3920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F2FDFBB-DF3D-EA48-9CAF-D752C1DC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3883"/>
            <a:ext cx="5181600" cy="3920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D6691A-F85D-A147-83F6-52B362658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55C14-D1E5-024D-8D25-304A1BCD35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46F72-0962-0A46-AC1A-69D93EE8A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B7DE6-69B7-A649-86C9-249B3F3DAA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A3763B-7044-724C-8AAB-91EC29837702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289ED-1A04-2F4C-9F82-85519C39CE7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CC92F74C-80D1-5C44-BF93-3B14114A56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3DEB4C-CFE8-F742-9FDF-D1BC63D0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480005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D563E86-07A5-BD4F-8EDE-FB319FDDD0C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595438"/>
            <a:ext cx="10475259" cy="41957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27C0D-438C-439A-A40E-22C3325F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7B8B-3BD0-4C33-AC47-52C28C10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L.Baker@acilallen.com.au" TargetMode="External"/><Relationship Id="rId2" Type="http://schemas.openxmlformats.org/officeDocument/2006/relationships/hyperlink" Target="mailto:nativeseed@acilallen.com.a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31B-5804-4814-91DD-8535E658C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429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NATIVE SEED STRATEGY DESIGN WORKSHOPS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019B2C-1DF4-DA45-850F-409702DF9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dirty="0"/>
              <a:t>Understanding demand</a:t>
            </a:r>
          </a:p>
          <a:p>
            <a:r>
              <a:rPr lang="en-US" dirty="0"/>
              <a:t>10am-12pm 21 April 2021</a:t>
            </a:r>
          </a:p>
        </p:txBody>
      </p:sp>
    </p:spTree>
    <p:extLst>
      <p:ext uri="{BB962C8B-B14F-4D97-AF65-F5344CB8AC3E}">
        <p14:creationId xmlns:p14="http://schemas.microsoft.com/office/powerpoint/2010/main" val="13063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5393F5F-A90D-4D84-87AC-236096587C6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8972738"/>
              </p:ext>
            </p:extLst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7F1368-676E-4827-831E-8FEC766FBC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Demand expected to increase but potential not known</a:t>
            </a:r>
            <a:endParaRPr lang="en-AU" dirty="0"/>
          </a:p>
          <a:p>
            <a:r>
              <a:rPr lang="en-US" dirty="0"/>
              <a:t>Demand can vary considerably due to market, policy &amp; </a:t>
            </a:r>
            <a:r>
              <a:rPr lang="en-US" dirty="0" err="1"/>
              <a:t>env’t</a:t>
            </a:r>
            <a:endParaRPr lang="en-US" dirty="0"/>
          </a:p>
          <a:p>
            <a:r>
              <a:rPr lang="en-US" dirty="0"/>
              <a:t>Targets help (for some markets)</a:t>
            </a:r>
          </a:p>
          <a:p>
            <a:r>
              <a:rPr lang="en-US" dirty="0"/>
              <a:t>Users’ knowledge varies</a:t>
            </a:r>
          </a:p>
          <a:p>
            <a:r>
              <a:rPr lang="en-US" dirty="0"/>
              <a:t>Each market sends own signal</a:t>
            </a:r>
          </a:p>
          <a:p>
            <a:r>
              <a:rPr lang="en-US" dirty="0"/>
              <a:t>Sharing the signals essential to secure supply and develop sector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9090A-D44E-4BF0-8366-5F939253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demand and supply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388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DFC9B-9D67-4B30-822B-2FDCE5C6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information</a:t>
            </a:r>
            <a:endParaRPr lang="en-AU" dirty="0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95095420-1099-4765-9E70-C28AC8A10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62033"/>
              </p:ext>
            </p:extLst>
          </p:nvPr>
        </p:nvGraphicFramePr>
        <p:xfrm>
          <a:off x="838200" y="1963738"/>
          <a:ext cx="10515600" cy="390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83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C60BC-0366-4985-9EEC-D0F230606D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information do you need regularly?</a:t>
            </a:r>
          </a:p>
          <a:p>
            <a:r>
              <a:rPr lang="en-US" dirty="0"/>
              <a:t>What information are you willing  or able to share?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6986DD-7789-4CD5-9B1B-73504A8D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1: Break-out group</a:t>
            </a:r>
            <a:endParaRPr lang="en-AU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6DF9CBAE-9F81-4852-A013-879062C71D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1521656"/>
              </p:ext>
            </p:extLst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42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303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6986DD-7789-4CD5-9B1B-73504A8D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 Break-out group</a:t>
            </a:r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56895F-6ED0-44E6-8FDB-5A1DBFDD20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type of information sharing forum would generate the most amount </a:t>
            </a:r>
            <a:r>
              <a:rPr lang="en-US"/>
              <a:t>of value </a:t>
            </a:r>
            <a:r>
              <a:rPr lang="en-US" dirty="0"/>
              <a:t>for you?</a:t>
            </a:r>
            <a:endParaRPr lang="en-AU" dirty="0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7EB7A350-BFBE-48CA-BE6D-FDFF4D8FD5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172022"/>
              </p:ext>
            </p:extLst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42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159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691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9F56A-11FF-466F-83CB-D7C1A350F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334000" cy="3920746"/>
          </a:xfrm>
        </p:spPr>
        <p:txBody>
          <a:bodyPr/>
          <a:lstStyle/>
          <a:p>
            <a:r>
              <a:rPr lang="en-US" dirty="0"/>
              <a:t>Quality underpins development</a:t>
            </a:r>
          </a:p>
          <a:p>
            <a:r>
              <a:rPr lang="en-US" dirty="0"/>
              <a:t>Requires standards</a:t>
            </a:r>
          </a:p>
          <a:p>
            <a:r>
              <a:rPr lang="en-US" dirty="0"/>
              <a:t>That are owned and used</a:t>
            </a:r>
          </a:p>
          <a:p>
            <a:r>
              <a:rPr lang="en-US" dirty="0"/>
              <a:t>Quality systems need to evolve</a:t>
            </a:r>
          </a:p>
          <a:p>
            <a:r>
              <a:rPr lang="en-US" dirty="0"/>
              <a:t>A “mark” can signal quality</a:t>
            </a:r>
          </a:p>
          <a:p>
            <a:r>
              <a:rPr lang="en-US" dirty="0"/>
              <a:t>A code of practice is way to start improving access and quality</a:t>
            </a:r>
          </a:p>
          <a:p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BF3078-0F86-4F19-B427-7EAE05730E5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05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59F31E-C3E8-4F0E-AECB-84999CCF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the development of a national Code of Practice for the Native Seed and Plant Sector?</a:t>
            </a:r>
          </a:p>
          <a:p>
            <a:r>
              <a:rPr lang="en-US" dirty="0"/>
              <a:t>Do you support a Code of Practice forming the basis for labelling the quality of native seed supplied to users?</a:t>
            </a:r>
          </a:p>
          <a:p>
            <a:r>
              <a:rPr lang="en-US" dirty="0"/>
              <a:t>Do you think the Code of Practice should be voluntary or be used as a form of compliance?</a:t>
            </a:r>
          </a:p>
          <a:p>
            <a:r>
              <a:rPr lang="en-US" dirty="0"/>
              <a:t>Do you think a Code of Practice could create more red tape for small business?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2035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642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3DB-4DAD-43D9-BA29-CCBAF280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workshops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985C7-347A-4A3F-BC90-2F41181BB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078902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437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868E45-0120-5442-93BB-6A69ECA2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296957"/>
          </a:xfrm>
        </p:spPr>
        <p:txBody>
          <a:bodyPr>
            <a:normAutofit/>
          </a:bodyPr>
          <a:lstStyle/>
          <a:p>
            <a:r>
              <a:rPr lang="en-US" b="0" dirty="0"/>
              <a:t>Seedbanks continue to make the full diversity of Australian native plant species and their genetics available for posterity and active use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27D971-7555-114B-AE98-3C47455EF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 1</a:t>
            </a:r>
          </a:p>
        </p:txBody>
      </p:sp>
    </p:spTree>
    <p:extLst>
      <p:ext uri="{BB962C8B-B14F-4D97-AF65-F5344CB8AC3E}">
        <p14:creationId xmlns:p14="http://schemas.microsoft.com/office/powerpoint/2010/main" val="305238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868E45-0120-5442-93BB-6A69ECA2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296957"/>
          </a:xfrm>
        </p:spPr>
        <p:txBody>
          <a:bodyPr>
            <a:normAutofit/>
          </a:bodyPr>
          <a:lstStyle/>
          <a:p>
            <a:r>
              <a:rPr lang="en-US" b="0" dirty="0"/>
              <a:t>The Australian native seeds sector attracts the resources to sustain its skills and capacity to respond when required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27D971-7555-114B-AE98-3C47455EF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 2</a:t>
            </a:r>
          </a:p>
        </p:txBody>
      </p:sp>
    </p:spTree>
    <p:extLst>
      <p:ext uri="{BB962C8B-B14F-4D97-AF65-F5344CB8AC3E}">
        <p14:creationId xmlns:p14="http://schemas.microsoft.com/office/powerpoint/2010/main" val="3906622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095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THE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77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business model to govern and drive the Strategy</a:t>
            </a:r>
          </a:p>
          <a:p>
            <a:r>
              <a:rPr lang="en-US" dirty="0"/>
              <a:t>oversight by: </a:t>
            </a:r>
          </a:p>
          <a:p>
            <a:pPr lvl="1"/>
            <a:r>
              <a:rPr lang="en-US" dirty="0"/>
              <a:t>a “sponsor” with capacity to convene and support the committee</a:t>
            </a:r>
          </a:p>
          <a:p>
            <a:pPr lvl="1"/>
            <a:r>
              <a:rPr lang="en-US" dirty="0"/>
              <a:t>cross-sectoral representation</a:t>
            </a:r>
          </a:p>
          <a:p>
            <a:pPr lvl="1"/>
            <a:r>
              <a:rPr lang="en-US" dirty="0"/>
              <a:t>diversity of skills and relationships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oversight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22F4DF8-9AAC-4533-83E7-8A2118ED29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382622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47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 on oversight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should be the oversight committee?</a:t>
            </a:r>
          </a:p>
        </p:txBody>
      </p:sp>
    </p:spTree>
    <p:extLst>
      <p:ext uri="{BB962C8B-B14F-4D97-AF65-F5344CB8AC3E}">
        <p14:creationId xmlns:p14="http://schemas.microsoft.com/office/powerpoint/2010/main" val="3588296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820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972800" cy="815788"/>
          </a:xfrm>
        </p:spPr>
        <p:txBody>
          <a:bodyPr/>
          <a:lstStyle/>
          <a:p>
            <a:r>
              <a:rPr lang="en-US" dirty="0"/>
              <a:t>How should we communicate with you?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How would you like to be kept up to date as the project develops? </a:t>
            </a:r>
          </a:p>
          <a:p>
            <a:pPr lvl="1"/>
            <a:r>
              <a:rPr lang="en-AU" dirty="0"/>
              <a:t>Who are the relevant stakeholder groups that need to be engaged? </a:t>
            </a:r>
          </a:p>
          <a:p>
            <a:pPr lvl="1"/>
            <a:r>
              <a:rPr lang="en-AU" dirty="0"/>
              <a:t>What communications and engagement opportunities do you see?</a:t>
            </a:r>
          </a:p>
        </p:txBody>
      </p:sp>
    </p:spTree>
    <p:extLst>
      <p:ext uri="{BB962C8B-B14F-4D97-AF65-F5344CB8AC3E}">
        <p14:creationId xmlns:p14="http://schemas.microsoft.com/office/powerpoint/2010/main" val="3226015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347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points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10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E05D74-14BE-422F-9903-1ED308894A6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E3627F-FF19-5845-BBA4-36AFACC2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1582A-29A9-44BB-B86B-43C0393584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8909388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755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416102-0D50-4DA7-840F-36FF8117E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09084"/>
            <a:ext cx="1051560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Buyer-seller dialogue – community of practice, ONLINE MARKETPLACE and in person events (national/S&amp;T/regional)</a:t>
            </a:r>
          </a:p>
          <a:p>
            <a:pPr lvl="1"/>
            <a:r>
              <a:rPr lang="en-US" dirty="0"/>
              <a:t>show demand, provenance, quantity, species lists, expertise</a:t>
            </a:r>
          </a:p>
          <a:p>
            <a:pPr lvl="1"/>
            <a:r>
              <a:rPr lang="en-US" dirty="0"/>
              <a:t>information should be collated and filterable by location/species</a:t>
            </a:r>
          </a:p>
          <a:p>
            <a:pPr lvl="1"/>
            <a:r>
              <a:rPr lang="en-AU" dirty="0"/>
              <a:t>there is a willingness to share information to grow the sector (mostly conservation)</a:t>
            </a:r>
          </a:p>
          <a:p>
            <a:pPr lvl="1"/>
            <a:r>
              <a:rPr lang="en-AU" dirty="0"/>
              <a:t>consider all markets together</a:t>
            </a:r>
          </a:p>
          <a:p>
            <a:r>
              <a:rPr lang="en-AU" dirty="0"/>
              <a:t>Need others to value and want to use seed - educate buyers, support users to correctly use seed (a third-party go-between)</a:t>
            </a:r>
          </a:p>
          <a:p>
            <a:r>
              <a:rPr lang="en-AU" dirty="0"/>
              <a:t>Commercial sector: demand exists, supply is constrained - seed is wasted</a:t>
            </a:r>
          </a:p>
          <a:p>
            <a:r>
              <a:rPr lang="en-AU" dirty="0"/>
              <a:t>Code of Practice - need uniform collection/specification, regional-level coding (national system, should link existing systems)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A7093-1566-4D3C-84E8-F24820FC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take-aways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7932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perspectives will inform the strategy</a:t>
            </a:r>
          </a:p>
          <a:p>
            <a:r>
              <a:rPr lang="en-US" dirty="0"/>
              <a:t>Please email reflections/thoughts to</a:t>
            </a:r>
          </a:p>
          <a:p>
            <a:r>
              <a:rPr lang="en-US" dirty="0">
                <a:hlinkClick r:id="rId2"/>
              </a:rPr>
              <a:t>nativeseed@acilallen.com.au</a:t>
            </a:r>
            <a:endParaRPr lang="en-US" dirty="0"/>
          </a:p>
          <a:p>
            <a:r>
              <a:rPr lang="en-AU" dirty="0">
                <a:hlinkClick r:id="rId3"/>
              </a:rPr>
              <a:t>L.Baker@acilallen.com.au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13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agenda items</a:t>
            </a:r>
          </a:p>
          <a:p>
            <a:r>
              <a:rPr lang="en-US" dirty="0"/>
              <a:t>Capturing everyone’s views</a:t>
            </a:r>
          </a:p>
          <a:p>
            <a:pPr lvl="1"/>
            <a:r>
              <a:rPr lang="en-US" dirty="0"/>
              <a:t>Break-out rooms (*)</a:t>
            </a:r>
          </a:p>
          <a:p>
            <a:pPr lvl="1"/>
            <a:r>
              <a:rPr lang="en-US" dirty="0"/>
              <a:t>Use the chat-box</a:t>
            </a:r>
          </a:p>
          <a:p>
            <a:pPr lvl="1"/>
            <a:r>
              <a:rPr lang="en-US" dirty="0"/>
              <a:t>Be succinct</a:t>
            </a:r>
          </a:p>
          <a:p>
            <a:pPr lvl="1"/>
            <a:r>
              <a:rPr lang="en-US" dirty="0"/>
              <a:t>No need to repeat</a:t>
            </a:r>
          </a:p>
          <a:p>
            <a:pPr lvl="1"/>
            <a:r>
              <a:rPr lang="en-US" dirty="0"/>
              <a:t>Respect differences and process</a:t>
            </a:r>
          </a:p>
          <a:p>
            <a:pPr lvl="1"/>
            <a:r>
              <a:rPr lang="en-US" dirty="0"/>
              <a:t>Polls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process</a:t>
            </a:r>
            <a:endParaRPr lang="en-AU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3A2747-79A7-48C5-8032-4B57606C77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1439275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83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demand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131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22480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02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seed Value Chain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6903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43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9E42-AE17-4913-922A-288FBB17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wants native seeds</a:t>
            </a:r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A86E91-43BF-4333-98DA-C96435537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941320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78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09B0AA-C9C1-4985-93AA-FFB71FFE1F7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3518516"/>
              </p:ext>
            </p:extLst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F11C4B4-D24B-4FB2-890D-9B33326A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43" y="437350"/>
            <a:ext cx="4332513" cy="934850"/>
          </a:xfrm>
        </p:spPr>
        <p:txBody>
          <a:bodyPr/>
          <a:lstStyle/>
          <a:p>
            <a:pPr algn="ctr"/>
            <a:r>
              <a:rPr lang="en-US" dirty="0"/>
              <a:t>What do</a:t>
            </a:r>
            <a:br>
              <a:rPr lang="en-US" dirty="0"/>
            </a:br>
            <a:r>
              <a:rPr lang="en-US" dirty="0"/>
              <a:t>Users want</a:t>
            </a:r>
            <a:endParaRPr lang="en-AU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B0D4BC5A-66AF-436A-9659-A094CBDB7DC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1087991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BF0ED14-EEFA-45CB-9E1A-9204DC095344}"/>
              </a:ext>
            </a:extLst>
          </p:cNvPr>
          <p:cNvSpPr txBox="1">
            <a:spLocks/>
          </p:cNvSpPr>
          <p:nvPr/>
        </p:nvSpPr>
        <p:spPr>
          <a:xfrm>
            <a:off x="6596746" y="437350"/>
            <a:ext cx="4332513" cy="9348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200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do</a:t>
            </a:r>
            <a:br>
              <a:rPr lang="en-US" dirty="0"/>
            </a:br>
            <a:r>
              <a:rPr lang="en-US" dirty="0"/>
              <a:t>Suppliers want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96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Phoenix">
      <a:dk1>
        <a:srgbClr val="414042"/>
      </a:dk1>
      <a:lt1>
        <a:sysClr val="window" lastClr="FFFFFF"/>
      </a:lt1>
      <a:dk2>
        <a:srgbClr val="44546A"/>
      </a:dk2>
      <a:lt2>
        <a:srgbClr val="E7E6E6"/>
      </a:lt2>
      <a:accent1>
        <a:srgbClr val="919F39"/>
      </a:accent1>
      <a:accent2>
        <a:srgbClr val="DD9E2A"/>
      </a:accent2>
      <a:accent3>
        <a:srgbClr val="AF4C26"/>
      </a:accent3>
      <a:accent4>
        <a:srgbClr val="F1F2F2"/>
      </a:accent4>
      <a:accent5>
        <a:srgbClr val="414042"/>
      </a:accent5>
      <a:accent6>
        <a:srgbClr val="525A20"/>
      </a:accent6>
      <a:hlink>
        <a:srgbClr val="AF4C26"/>
      </a:hlink>
      <a:folHlink>
        <a:srgbClr val="DD9E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 A C T I V E ! 2 9 2 9 1 3 . 1 < / d o c u m e n t i d >  
     < s e n d e r i d > J V A N M O O R < / s e n d e r i d >  
     < s e n d e r e m a i l > J P . V A N M O O R T @ A C I L A L L E N . C O M . A U < / s e n d e r e m a i l >  
     < l a s t m o d i f i e d > 2 0 2 1 - 0 4 - 2 3 T 1 3 : 2 3 : 5 2 . 0 0 0 0 0 0 0 + 1 0 : 0 0 < / l a s t m o d i f i e d >  
     < d a t a b a s e > A C T I V E 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1106</Words>
  <Application>Microsoft Office PowerPoint</Application>
  <PresentationFormat>Widescreen</PresentationFormat>
  <Paragraphs>252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NATIVE SEED STRATEGY DESIGN WORKSHOPS</vt:lpstr>
      <vt:lpstr>Design workshops</vt:lpstr>
      <vt:lpstr>AGENDA</vt:lpstr>
      <vt:lpstr>Workshop process</vt:lpstr>
      <vt:lpstr>Understanding demand</vt:lpstr>
      <vt:lpstr>Strategic Design Pillars</vt:lpstr>
      <vt:lpstr>Native seed Value Chain</vt:lpstr>
      <vt:lpstr>Who wants native seeds</vt:lpstr>
      <vt:lpstr>What do Users want</vt:lpstr>
      <vt:lpstr>Matching demand and supply</vt:lpstr>
      <vt:lpstr>Sharing information</vt:lpstr>
      <vt:lpstr>Question 1: Break-out group</vt:lpstr>
      <vt:lpstr>Time for a poll</vt:lpstr>
      <vt:lpstr>Question 2: Break-out group</vt:lpstr>
      <vt:lpstr>Time for a poll</vt:lpstr>
      <vt:lpstr>Quality</vt:lpstr>
      <vt:lpstr>Quality</vt:lpstr>
      <vt:lpstr>Discussion</vt:lpstr>
      <vt:lpstr>The challenge</vt:lpstr>
      <vt:lpstr>Seedbanks continue to make the full diversity of Australian native plant species and their genetics available for posterity and active use</vt:lpstr>
      <vt:lpstr>The Australian native seeds sector attracts the resources to sustain its skills and capacity to respond when required</vt:lpstr>
      <vt:lpstr>Time for a poll</vt:lpstr>
      <vt:lpstr>MANAGING THE STRATEGY</vt:lpstr>
      <vt:lpstr>Mission and oversight</vt:lpstr>
      <vt:lpstr>Discussion Question on oversight</vt:lpstr>
      <vt:lpstr>Communications</vt:lpstr>
      <vt:lpstr>How should we communicate with you?</vt:lpstr>
      <vt:lpstr>Time for a poll</vt:lpstr>
      <vt:lpstr>Summary of points</vt:lpstr>
      <vt:lpstr>Demand take-aways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SEUNGMIN SHIN</dc:creator>
  <cp:keywords/>
  <dc:description/>
  <cp:lastModifiedBy>Jan Paul Van Moort</cp:lastModifiedBy>
  <cp:revision>98</cp:revision>
  <cp:lastPrinted>2021-04-18T23:37:34Z</cp:lastPrinted>
  <dcterms:created xsi:type="dcterms:W3CDTF">2021-03-17T10:15:42Z</dcterms:created>
  <dcterms:modified xsi:type="dcterms:W3CDTF">2021-04-23T03:23:52Z</dcterms:modified>
  <cp:category/>
</cp:coreProperties>
</file>