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omments/comment1.xml" ContentType="application/vnd.openxmlformats-officedocument.presentationml.comment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94" r:id="rId3"/>
    <p:sldId id="312" r:id="rId4"/>
    <p:sldId id="315" r:id="rId5"/>
    <p:sldId id="277" r:id="rId6"/>
    <p:sldId id="313" r:id="rId7"/>
    <p:sldId id="314" r:id="rId8"/>
    <p:sldId id="260" r:id="rId9"/>
    <p:sldId id="265" r:id="rId10"/>
    <p:sldId id="283" r:id="rId11"/>
    <p:sldId id="324" r:id="rId12"/>
    <p:sldId id="465" r:id="rId13"/>
    <p:sldId id="470" r:id="rId14"/>
    <p:sldId id="471" r:id="rId15"/>
    <p:sldId id="466" r:id="rId16"/>
    <p:sldId id="467" r:id="rId17"/>
    <p:sldId id="468" r:id="rId18"/>
    <p:sldId id="325" r:id="rId19"/>
    <p:sldId id="316" r:id="rId20"/>
    <p:sldId id="319" r:id="rId21"/>
    <p:sldId id="320" r:id="rId22"/>
    <p:sldId id="317" r:id="rId23"/>
    <p:sldId id="326" r:id="rId24"/>
    <p:sldId id="472" r:id="rId25"/>
    <p:sldId id="284" r:id="rId26"/>
    <p:sldId id="266" r:id="rId27"/>
    <p:sldId id="288" r:id="rId28"/>
    <p:sldId id="270" r:id="rId29"/>
    <p:sldId id="285" r:id="rId30"/>
    <p:sldId id="327" r:id="rId31"/>
    <p:sldId id="289" r:id="rId32"/>
    <p:sldId id="275" r:id="rId33"/>
    <p:sldId id="290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commentAuthors" Target="commentAuthor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notesMaster" Target="notesMasters/notesMaster1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/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3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A5A9F4-E2CE-4853-8929-C716B91BFDB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A93B5AAB-1E6E-476B-B2EC-DBA6A3A676F4}">
      <dgm:prSet phldrT="[Text]"/>
      <dgm:spPr/>
      <dgm:t>
        <a:bodyPr/>
        <a:lstStyle/>
        <a:p>
          <a:r>
            <a:rPr lang="en-AU" dirty="0"/>
            <a:t>Conservation survey planned for May</a:t>
          </a:r>
        </a:p>
      </dgm:t>
    </dgm:pt>
    <dgm:pt modelId="{7468155E-A3D7-4C29-910B-8620DAD6C85F}" type="parTrans" cxnId="{51D5970D-BC03-434D-9258-23C42B61D021}">
      <dgm:prSet/>
      <dgm:spPr/>
      <dgm:t>
        <a:bodyPr/>
        <a:lstStyle/>
        <a:p>
          <a:endParaRPr lang="en-AU"/>
        </a:p>
      </dgm:t>
    </dgm:pt>
    <dgm:pt modelId="{95959315-63CE-41DE-B698-8CEEA1DA7FB6}" type="sibTrans" cxnId="{51D5970D-BC03-434D-9258-23C42B61D021}">
      <dgm:prSet/>
      <dgm:spPr/>
      <dgm:t>
        <a:bodyPr/>
        <a:lstStyle/>
        <a:p>
          <a:endParaRPr lang="en-AU"/>
        </a:p>
      </dgm:t>
    </dgm:pt>
    <dgm:pt modelId="{25CDED40-2295-4D7D-BA6C-097F203A41E8}">
      <dgm:prSet phldrT="[Text]"/>
      <dgm:spPr/>
      <dgm:t>
        <a:bodyPr/>
        <a:lstStyle/>
        <a:p>
          <a:r>
            <a:rPr lang="en-AU" dirty="0"/>
            <a:t>By completing the survey </a:t>
          </a:r>
        </a:p>
      </dgm:t>
    </dgm:pt>
    <dgm:pt modelId="{229A1333-F14A-46EC-869D-954256EC5A46}" type="parTrans" cxnId="{187FD2D3-404A-4C1D-84ED-F55134ECC206}">
      <dgm:prSet/>
      <dgm:spPr/>
      <dgm:t>
        <a:bodyPr/>
        <a:lstStyle/>
        <a:p>
          <a:endParaRPr lang="en-AU"/>
        </a:p>
      </dgm:t>
    </dgm:pt>
    <dgm:pt modelId="{586C7323-5112-4927-9B04-2953CC85C3B4}" type="sibTrans" cxnId="{187FD2D3-404A-4C1D-84ED-F55134ECC206}">
      <dgm:prSet/>
      <dgm:spPr/>
      <dgm:t>
        <a:bodyPr/>
        <a:lstStyle/>
        <a:p>
          <a:endParaRPr lang="en-AU"/>
        </a:p>
      </dgm:t>
    </dgm:pt>
    <dgm:pt modelId="{EF7F3C36-A1F1-4B48-AEC3-99DB43041443}">
      <dgm:prSet phldrT="[Text]"/>
      <dgm:spPr/>
      <dgm:t>
        <a:bodyPr/>
        <a:lstStyle/>
        <a:p>
          <a:r>
            <a:rPr lang="en-AU" dirty="0"/>
            <a:t>Identifying who should be invited</a:t>
          </a:r>
        </a:p>
      </dgm:t>
    </dgm:pt>
    <dgm:pt modelId="{D6EBA536-13B3-4563-A51C-8568A494C679}" type="parTrans" cxnId="{2F38ABAD-B374-4D75-A40B-6A448C0FAEA2}">
      <dgm:prSet/>
      <dgm:spPr/>
      <dgm:t>
        <a:bodyPr/>
        <a:lstStyle/>
        <a:p>
          <a:endParaRPr lang="en-AU"/>
        </a:p>
      </dgm:t>
    </dgm:pt>
    <dgm:pt modelId="{601DE9F4-C6AE-4C83-87CB-2252D12F8111}" type="sibTrans" cxnId="{2F38ABAD-B374-4D75-A40B-6A448C0FAEA2}">
      <dgm:prSet/>
      <dgm:spPr/>
      <dgm:t>
        <a:bodyPr/>
        <a:lstStyle/>
        <a:p>
          <a:endParaRPr lang="en-AU"/>
        </a:p>
      </dgm:t>
    </dgm:pt>
    <dgm:pt modelId="{766B0E32-A98B-4C3A-AE55-BD166CB46F37}" type="pres">
      <dgm:prSet presAssocID="{31A5A9F4-E2CE-4853-8929-C716B91BFDBF}" presName="Name0" presStyleCnt="0">
        <dgm:presLayoutVars>
          <dgm:chMax val="7"/>
          <dgm:chPref val="7"/>
          <dgm:dir/>
        </dgm:presLayoutVars>
      </dgm:prSet>
      <dgm:spPr/>
    </dgm:pt>
    <dgm:pt modelId="{B217E7FB-CBC8-4188-A8E9-AFF7EF3B8E0E}" type="pres">
      <dgm:prSet presAssocID="{31A5A9F4-E2CE-4853-8929-C716B91BFDBF}" presName="Name1" presStyleCnt="0"/>
      <dgm:spPr/>
    </dgm:pt>
    <dgm:pt modelId="{6C32761D-7A85-4139-AFDD-ED9F27A3304B}" type="pres">
      <dgm:prSet presAssocID="{31A5A9F4-E2CE-4853-8929-C716B91BFDBF}" presName="cycle" presStyleCnt="0"/>
      <dgm:spPr/>
    </dgm:pt>
    <dgm:pt modelId="{5DDEF567-4AAD-49FD-97BB-FB42AE6835EA}" type="pres">
      <dgm:prSet presAssocID="{31A5A9F4-E2CE-4853-8929-C716B91BFDBF}" presName="srcNode" presStyleLbl="node1" presStyleIdx="0" presStyleCnt="3"/>
      <dgm:spPr/>
    </dgm:pt>
    <dgm:pt modelId="{AABF9B30-390D-41FD-84AB-6114C8B90A5E}" type="pres">
      <dgm:prSet presAssocID="{31A5A9F4-E2CE-4853-8929-C716B91BFDBF}" presName="conn" presStyleLbl="parChTrans1D2" presStyleIdx="0" presStyleCnt="1"/>
      <dgm:spPr/>
    </dgm:pt>
    <dgm:pt modelId="{1C3A41B4-3DC3-4B86-979E-65FA272DAB95}" type="pres">
      <dgm:prSet presAssocID="{31A5A9F4-E2CE-4853-8929-C716B91BFDBF}" presName="extraNode" presStyleLbl="node1" presStyleIdx="0" presStyleCnt="3"/>
      <dgm:spPr/>
    </dgm:pt>
    <dgm:pt modelId="{DC58B980-AB87-4EB2-83A7-53B6AF58CCBA}" type="pres">
      <dgm:prSet presAssocID="{31A5A9F4-E2CE-4853-8929-C716B91BFDBF}" presName="dstNode" presStyleLbl="node1" presStyleIdx="0" presStyleCnt="3"/>
      <dgm:spPr/>
    </dgm:pt>
    <dgm:pt modelId="{CFD553CB-7D62-403D-8E01-6B5A44761F0C}" type="pres">
      <dgm:prSet presAssocID="{A93B5AAB-1E6E-476B-B2EC-DBA6A3A676F4}" presName="text_1" presStyleLbl="node1" presStyleIdx="0" presStyleCnt="3">
        <dgm:presLayoutVars>
          <dgm:bulletEnabled val="1"/>
        </dgm:presLayoutVars>
      </dgm:prSet>
      <dgm:spPr/>
    </dgm:pt>
    <dgm:pt modelId="{3D9B4366-2E23-4A1C-8681-281F0E51F8AD}" type="pres">
      <dgm:prSet presAssocID="{A93B5AAB-1E6E-476B-B2EC-DBA6A3A676F4}" presName="accent_1" presStyleCnt="0"/>
      <dgm:spPr/>
    </dgm:pt>
    <dgm:pt modelId="{965F8803-3975-4E9C-92F1-16CA12ED8798}" type="pres">
      <dgm:prSet presAssocID="{A93B5AAB-1E6E-476B-B2EC-DBA6A3A676F4}" presName="accentRepeatNode" presStyleLbl="solidFgAcc1" presStyleIdx="0" presStyleCnt="3"/>
      <dgm:spPr/>
    </dgm:pt>
    <dgm:pt modelId="{6C478575-9C90-4822-B936-7E8E8EC4A1B1}" type="pres">
      <dgm:prSet presAssocID="{25CDED40-2295-4D7D-BA6C-097F203A41E8}" presName="text_2" presStyleLbl="node1" presStyleIdx="1" presStyleCnt="3">
        <dgm:presLayoutVars>
          <dgm:bulletEnabled val="1"/>
        </dgm:presLayoutVars>
      </dgm:prSet>
      <dgm:spPr/>
    </dgm:pt>
    <dgm:pt modelId="{CE18E10B-FDE0-493D-9E9C-684F66873AD2}" type="pres">
      <dgm:prSet presAssocID="{25CDED40-2295-4D7D-BA6C-097F203A41E8}" presName="accent_2" presStyleCnt="0"/>
      <dgm:spPr/>
    </dgm:pt>
    <dgm:pt modelId="{915165EE-0D9B-401A-9E15-046DEAF07F85}" type="pres">
      <dgm:prSet presAssocID="{25CDED40-2295-4D7D-BA6C-097F203A41E8}" presName="accentRepeatNode" presStyleLbl="solidFgAcc1" presStyleIdx="1" presStyleCnt="3"/>
      <dgm:spPr/>
    </dgm:pt>
    <dgm:pt modelId="{66DEEBA9-4F5F-4842-B059-2D7D0C468A4F}" type="pres">
      <dgm:prSet presAssocID="{EF7F3C36-A1F1-4B48-AEC3-99DB43041443}" presName="text_3" presStyleLbl="node1" presStyleIdx="2" presStyleCnt="3">
        <dgm:presLayoutVars>
          <dgm:bulletEnabled val="1"/>
        </dgm:presLayoutVars>
      </dgm:prSet>
      <dgm:spPr/>
    </dgm:pt>
    <dgm:pt modelId="{B927DDB9-979F-4C8B-BB11-030499A4AE65}" type="pres">
      <dgm:prSet presAssocID="{EF7F3C36-A1F1-4B48-AEC3-99DB43041443}" presName="accent_3" presStyleCnt="0"/>
      <dgm:spPr/>
    </dgm:pt>
    <dgm:pt modelId="{0988CF3F-AE15-4300-8CCA-8B3B2FDA4EBC}" type="pres">
      <dgm:prSet presAssocID="{EF7F3C36-A1F1-4B48-AEC3-99DB43041443}" presName="accentRepeatNode" presStyleLbl="solidFgAcc1" presStyleIdx="2" presStyleCnt="3"/>
      <dgm:spPr/>
    </dgm:pt>
  </dgm:ptLst>
  <dgm:cxnLst>
    <dgm:cxn modelId="{51D5970D-BC03-434D-9258-23C42B61D021}" srcId="{31A5A9F4-E2CE-4853-8929-C716B91BFDBF}" destId="{A93B5AAB-1E6E-476B-B2EC-DBA6A3A676F4}" srcOrd="0" destOrd="0" parTransId="{7468155E-A3D7-4C29-910B-8620DAD6C85F}" sibTransId="{95959315-63CE-41DE-B698-8CEEA1DA7FB6}"/>
    <dgm:cxn modelId="{482AD15F-57CE-45DB-8902-E42D3486C846}" type="presOf" srcId="{95959315-63CE-41DE-B698-8CEEA1DA7FB6}" destId="{AABF9B30-390D-41FD-84AB-6114C8B90A5E}" srcOrd="0" destOrd="0" presId="urn:microsoft.com/office/officeart/2008/layout/VerticalCurvedList"/>
    <dgm:cxn modelId="{C9567075-8934-4CCA-9499-0C6E5908E16C}" type="presOf" srcId="{EF7F3C36-A1F1-4B48-AEC3-99DB43041443}" destId="{66DEEBA9-4F5F-4842-B059-2D7D0C468A4F}" srcOrd="0" destOrd="0" presId="urn:microsoft.com/office/officeart/2008/layout/VerticalCurvedList"/>
    <dgm:cxn modelId="{5FBA0A7B-6E89-4BEA-BFE4-6152F08F8D36}" type="presOf" srcId="{31A5A9F4-E2CE-4853-8929-C716B91BFDBF}" destId="{766B0E32-A98B-4C3A-AE55-BD166CB46F37}" srcOrd="0" destOrd="0" presId="urn:microsoft.com/office/officeart/2008/layout/VerticalCurvedList"/>
    <dgm:cxn modelId="{2F38ABAD-B374-4D75-A40B-6A448C0FAEA2}" srcId="{31A5A9F4-E2CE-4853-8929-C716B91BFDBF}" destId="{EF7F3C36-A1F1-4B48-AEC3-99DB43041443}" srcOrd="2" destOrd="0" parTransId="{D6EBA536-13B3-4563-A51C-8568A494C679}" sibTransId="{601DE9F4-C6AE-4C83-87CB-2252D12F8111}"/>
    <dgm:cxn modelId="{187FD2D3-404A-4C1D-84ED-F55134ECC206}" srcId="{31A5A9F4-E2CE-4853-8929-C716B91BFDBF}" destId="{25CDED40-2295-4D7D-BA6C-097F203A41E8}" srcOrd="1" destOrd="0" parTransId="{229A1333-F14A-46EC-869D-954256EC5A46}" sibTransId="{586C7323-5112-4927-9B04-2953CC85C3B4}"/>
    <dgm:cxn modelId="{317E13D6-7172-4A9C-AEE4-AA7D2B544ABB}" type="presOf" srcId="{25CDED40-2295-4D7D-BA6C-097F203A41E8}" destId="{6C478575-9C90-4822-B936-7E8E8EC4A1B1}" srcOrd="0" destOrd="0" presId="urn:microsoft.com/office/officeart/2008/layout/VerticalCurvedList"/>
    <dgm:cxn modelId="{3B0E1EEE-1A56-4406-9A2C-E3B1CB0767B6}" type="presOf" srcId="{A93B5AAB-1E6E-476B-B2EC-DBA6A3A676F4}" destId="{CFD553CB-7D62-403D-8E01-6B5A44761F0C}" srcOrd="0" destOrd="0" presId="urn:microsoft.com/office/officeart/2008/layout/VerticalCurvedList"/>
    <dgm:cxn modelId="{17279886-73D1-419D-852D-C62DA2409D74}" type="presParOf" srcId="{766B0E32-A98B-4C3A-AE55-BD166CB46F37}" destId="{B217E7FB-CBC8-4188-A8E9-AFF7EF3B8E0E}" srcOrd="0" destOrd="0" presId="urn:microsoft.com/office/officeart/2008/layout/VerticalCurvedList"/>
    <dgm:cxn modelId="{9744259F-30AB-4073-AEE9-E4D6A37C8105}" type="presParOf" srcId="{B217E7FB-CBC8-4188-A8E9-AFF7EF3B8E0E}" destId="{6C32761D-7A85-4139-AFDD-ED9F27A3304B}" srcOrd="0" destOrd="0" presId="urn:microsoft.com/office/officeart/2008/layout/VerticalCurvedList"/>
    <dgm:cxn modelId="{3400C45C-CFA2-4CE4-A8AE-8B219C7ED86A}" type="presParOf" srcId="{6C32761D-7A85-4139-AFDD-ED9F27A3304B}" destId="{5DDEF567-4AAD-49FD-97BB-FB42AE6835EA}" srcOrd="0" destOrd="0" presId="urn:microsoft.com/office/officeart/2008/layout/VerticalCurvedList"/>
    <dgm:cxn modelId="{9866A341-28AB-4BA0-87A2-56DC25B7FB72}" type="presParOf" srcId="{6C32761D-7A85-4139-AFDD-ED9F27A3304B}" destId="{AABF9B30-390D-41FD-84AB-6114C8B90A5E}" srcOrd="1" destOrd="0" presId="urn:microsoft.com/office/officeart/2008/layout/VerticalCurvedList"/>
    <dgm:cxn modelId="{9EF5863E-29B4-47F2-B126-63E510A9021F}" type="presParOf" srcId="{6C32761D-7A85-4139-AFDD-ED9F27A3304B}" destId="{1C3A41B4-3DC3-4B86-979E-65FA272DAB95}" srcOrd="2" destOrd="0" presId="urn:microsoft.com/office/officeart/2008/layout/VerticalCurvedList"/>
    <dgm:cxn modelId="{33E6D518-C366-4EFB-8456-C55DCD5855F5}" type="presParOf" srcId="{6C32761D-7A85-4139-AFDD-ED9F27A3304B}" destId="{DC58B980-AB87-4EB2-83A7-53B6AF58CCBA}" srcOrd="3" destOrd="0" presId="urn:microsoft.com/office/officeart/2008/layout/VerticalCurvedList"/>
    <dgm:cxn modelId="{43C81872-1146-46A7-86CC-2ABE604FD253}" type="presParOf" srcId="{B217E7FB-CBC8-4188-A8E9-AFF7EF3B8E0E}" destId="{CFD553CB-7D62-403D-8E01-6B5A44761F0C}" srcOrd="1" destOrd="0" presId="urn:microsoft.com/office/officeart/2008/layout/VerticalCurvedList"/>
    <dgm:cxn modelId="{F32AF300-933E-41D7-859D-D6BF2C3AD014}" type="presParOf" srcId="{B217E7FB-CBC8-4188-A8E9-AFF7EF3B8E0E}" destId="{3D9B4366-2E23-4A1C-8681-281F0E51F8AD}" srcOrd="2" destOrd="0" presId="urn:microsoft.com/office/officeart/2008/layout/VerticalCurvedList"/>
    <dgm:cxn modelId="{5FCEF5A9-7D54-4466-8039-6D62391EF4EE}" type="presParOf" srcId="{3D9B4366-2E23-4A1C-8681-281F0E51F8AD}" destId="{965F8803-3975-4E9C-92F1-16CA12ED8798}" srcOrd="0" destOrd="0" presId="urn:microsoft.com/office/officeart/2008/layout/VerticalCurvedList"/>
    <dgm:cxn modelId="{B85C8C54-7722-480F-B30B-7BCEFD2C103A}" type="presParOf" srcId="{B217E7FB-CBC8-4188-A8E9-AFF7EF3B8E0E}" destId="{6C478575-9C90-4822-B936-7E8E8EC4A1B1}" srcOrd="3" destOrd="0" presId="urn:microsoft.com/office/officeart/2008/layout/VerticalCurvedList"/>
    <dgm:cxn modelId="{2573BA6B-1EA5-498A-BAE3-DB91C281C159}" type="presParOf" srcId="{B217E7FB-CBC8-4188-A8E9-AFF7EF3B8E0E}" destId="{CE18E10B-FDE0-493D-9E9C-684F66873AD2}" srcOrd="4" destOrd="0" presId="urn:microsoft.com/office/officeart/2008/layout/VerticalCurvedList"/>
    <dgm:cxn modelId="{B3031BA0-5C8D-4F46-A7C6-8F0954466E87}" type="presParOf" srcId="{CE18E10B-FDE0-493D-9E9C-684F66873AD2}" destId="{915165EE-0D9B-401A-9E15-046DEAF07F85}" srcOrd="0" destOrd="0" presId="urn:microsoft.com/office/officeart/2008/layout/VerticalCurvedList"/>
    <dgm:cxn modelId="{001F7A8B-A1CE-4B9D-ABD1-CB0A0AE92FC4}" type="presParOf" srcId="{B217E7FB-CBC8-4188-A8E9-AFF7EF3B8E0E}" destId="{66DEEBA9-4F5F-4842-B059-2D7D0C468A4F}" srcOrd="5" destOrd="0" presId="urn:microsoft.com/office/officeart/2008/layout/VerticalCurvedList"/>
    <dgm:cxn modelId="{F5A0BC5B-0A9A-4A9B-8F54-7B74EDC11584}" type="presParOf" srcId="{B217E7FB-CBC8-4188-A8E9-AFF7EF3B8E0E}" destId="{B927DDB9-979F-4C8B-BB11-030499A4AE65}" srcOrd="6" destOrd="0" presId="urn:microsoft.com/office/officeart/2008/layout/VerticalCurvedList"/>
    <dgm:cxn modelId="{D4695176-2D30-4AC2-808C-8E36BFA28F3B}" type="presParOf" srcId="{B927DDB9-979F-4C8B-BB11-030499A4AE65}" destId="{0988CF3F-AE15-4300-8CCA-8B3B2FDA4E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Oversight Committee</a:t>
          </a:r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Oversight Committee</a:t>
          </a:r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A1ADAE0E-232E-4C84-A1E9-C7F31D04C9D0}" type="presOf" srcId="{DB00563B-FB34-49E0-BCA4-F9B074835E36}" destId="{4E4AEB52-4184-4000-95B5-93C3EB7EB32D}" srcOrd="0" destOrd="0" presId="urn:microsoft.com/office/officeart/2005/8/layout/vList5"/>
    <dgm:cxn modelId="{2E657825-7899-48ED-B656-B2956F92276A}" type="presOf" srcId="{3FB89112-F73A-49D9-A49A-C837EFA3A889}" destId="{480AE10D-310C-4D54-B780-AAD2180ECB26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A7165030-FD10-418C-8877-49BF38906B0C}" type="presOf" srcId="{54B81337-4A57-45F2-8720-1203774F4DD1}" destId="{A2404406-8CA2-499D-A14E-16E229A9A9DB}" srcOrd="0" destOrd="0" presId="urn:microsoft.com/office/officeart/2005/8/layout/vList5"/>
    <dgm:cxn modelId="{D2017560-D498-4579-91AB-148E0077D5E3}" type="presOf" srcId="{5EF0662F-0754-482D-A4DB-FBB8E3FF1A7A}" destId="{B261A368-252D-49D3-BCA4-4DB15E214035}" srcOrd="0" destOrd="0" presId="urn:microsoft.com/office/officeart/2005/8/layout/vList5"/>
    <dgm:cxn modelId="{56231B61-C2D4-401B-8F23-05B3F7233FD8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99D69587-9AEA-4393-A191-3A86316F5528}" type="presOf" srcId="{057E4013-6A75-4F4B-BF48-41DE85D0AAC2}" destId="{4206E40A-6F5A-4C6A-AB42-5BE069BA6678}" srcOrd="0" destOrd="0" presId="urn:microsoft.com/office/officeart/2005/8/layout/vList5"/>
    <dgm:cxn modelId="{A9FB8AB7-697E-410D-B0C9-02CC519C17E9}" type="presOf" srcId="{4189B959-BDE1-4D85-BA19-5A9C321F403A}" destId="{CBC6AF3F-F4F8-4618-AF78-8BE6292454C0}" srcOrd="0" destOrd="0" presId="urn:microsoft.com/office/officeart/2005/8/layout/vList5"/>
    <dgm:cxn modelId="{E66802C4-0407-429D-93DE-5620D634FBEC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78B3A4E1-1041-41A0-BD60-22C2D0ABC393}" type="presOf" srcId="{4ECC7B48-E533-4CE8-9E90-4ADD46096552}" destId="{BBC91C2B-C1D4-445F-B283-AC4E9C737FB2}" srcOrd="0" destOrd="0" presId="urn:microsoft.com/office/officeart/2005/8/layout/vList5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DA4500FE-7C6B-4EFB-A93F-E1084010CE5D}" type="presOf" srcId="{8BF060FE-F225-4866-87D0-480DA2F38D48}" destId="{C5B23467-44E4-4B9E-B43B-D3F865647596}" srcOrd="0" destOrd="0" presId="urn:microsoft.com/office/officeart/2005/8/layout/vList5"/>
    <dgm:cxn modelId="{144B91B7-45D2-455E-90CD-08C2815F9D9A}" type="presParOf" srcId="{A6698AEC-9CDA-4497-B3FC-FF16DDD586C6}" destId="{40E8F839-40C4-4D97-9E4B-B8EDB65FC71B}" srcOrd="0" destOrd="0" presId="urn:microsoft.com/office/officeart/2005/8/layout/vList5"/>
    <dgm:cxn modelId="{0E7CE937-0B9C-4448-BB0F-18DC37302259}" type="presParOf" srcId="{40E8F839-40C4-4D97-9E4B-B8EDB65FC71B}" destId="{BBC91C2B-C1D4-445F-B283-AC4E9C737FB2}" srcOrd="0" destOrd="0" presId="urn:microsoft.com/office/officeart/2005/8/layout/vList5"/>
    <dgm:cxn modelId="{B0391C7E-E2EB-49A5-B2E6-8E56155019CF}" type="presParOf" srcId="{40E8F839-40C4-4D97-9E4B-B8EDB65FC71B}" destId="{112CE8E4-DC30-4DAB-812E-1E513F298EBD}" srcOrd="1" destOrd="0" presId="urn:microsoft.com/office/officeart/2005/8/layout/vList5"/>
    <dgm:cxn modelId="{9F4F475A-D24C-4495-B60A-4657D52D8B6A}" type="presParOf" srcId="{A6698AEC-9CDA-4497-B3FC-FF16DDD586C6}" destId="{96147F1E-3FA9-4B67-9320-93B07B352C4C}" srcOrd="1" destOrd="0" presId="urn:microsoft.com/office/officeart/2005/8/layout/vList5"/>
    <dgm:cxn modelId="{A4062CC2-76BE-4D0A-9170-96AB573964A9}" type="presParOf" srcId="{A6698AEC-9CDA-4497-B3FC-FF16DDD586C6}" destId="{5E4A3BD7-EDE8-44D4-A691-72657F6AD365}" srcOrd="2" destOrd="0" presId="urn:microsoft.com/office/officeart/2005/8/layout/vList5"/>
    <dgm:cxn modelId="{C973161D-691F-458A-87E7-50FD431DB56D}" type="presParOf" srcId="{5E4A3BD7-EDE8-44D4-A691-72657F6AD365}" destId="{4E4AEB52-4184-4000-95B5-93C3EB7EB32D}" srcOrd="0" destOrd="0" presId="urn:microsoft.com/office/officeart/2005/8/layout/vList5"/>
    <dgm:cxn modelId="{41203553-5034-4AB4-99F3-E996E48C5AD8}" type="presParOf" srcId="{5E4A3BD7-EDE8-44D4-A691-72657F6AD365}" destId="{CBC6AF3F-F4F8-4618-AF78-8BE6292454C0}" srcOrd="1" destOrd="0" presId="urn:microsoft.com/office/officeart/2005/8/layout/vList5"/>
    <dgm:cxn modelId="{916848ED-4C39-4E34-BDE2-BE71BE30AD58}" type="presParOf" srcId="{A6698AEC-9CDA-4497-B3FC-FF16DDD586C6}" destId="{50748EB0-71DF-4CF0-A1E3-5C31D3AA861C}" srcOrd="3" destOrd="0" presId="urn:microsoft.com/office/officeart/2005/8/layout/vList5"/>
    <dgm:cxn modelId="{A8F9BA11-78A4-41F8-A5AB-3413091EA467}" type="presParOf" srcId="{A6698AEC-9CDA-4497-B3FC-FF16DDD586C6}" destId="{C64EB033-9CC4-408D-9F3D-071AE7705669}" srcOrd="4" destOrd="0" presId="urn:microsoft.com/office/officeart/2005/8/layout/vList5"/>
    <dgm:cxn modelId="{8155CE1F-03E2-4514-9404-DE12BD1497B6}" type="presParOf" srcId="{C64EB033-9CC4-408D-9F3D-071AE7705669}" destId="{480AE10D-310C-4D54-B780-AAD2180ECB26}" srcOrd="0" destOrd="0" presId="urn:microsoft.com/office/officeart/2005/8/layout/vList5"/>
    <dgm:cxn modelId="{32202D68-6B66-4468-A8D4-98A2DBC11426}" type="presParOf" srcId="{C64EB033-9CC4-408D-9F3D-071AE7705669}" destId="{B261A368-252D-49D3-BCA4-4DB15E214035}" srcOrd="1" destOrd="0" presId="urn:microsoft.com/office/officeart/2005/8/layout/vList5"/>
    <dgm:cxn modelId="{EF8B2F2F-73C9-47CF-8794-4E0485818533}" type="presParOf" srcId="{A6698AEC-9CDA-4497-B3FC-FF16DDD586C6}" destId="{A765B4AC-1B28-46A5-9700-B6B87C4B86EF}" srcOrd="5" destOrd="0" presId="urn:microsoft.com/office/officeart/2005/8/layout/vList5"/>
    <dgm:cxn modelId="{66BAF52F-8689-4C0E-97C1-1CE28AE3896E}" type="presParOf" srcId="{A6698AEC-9CDA-4497-B3FC-FF16DDD586C6}" destId="{C12912E2-D1AE-49FB-9966-89DC5F262F92}" srcOrd="6" destOrd="0" presId="urn:microsoft.com/office/officeart/2005/8/layout/vList5"/>
    <dgm:cxn modelId="{78C2E222-C7E5-461C-932C-A5CF8E9CF76C}" type="presParOf" srcId="{C12912E2-D1AE-49FB-9966-89DC5F262F92}" destId="{4206E40A-6F5A-4C6A-AB42-5BE069BA6678}" srcOrd="0" destOrd="0" presId="urn:microsoft.com/office/officeart/2005/8/layout/vList5"/>
    <dgm:cxn modelId="{69436E1D-8E04-4ABF-90A5-97569DC20113}" type="presParOf" srcId="{C12912E2-D1AE-49FB-9966-89DC5F262F92}" destId="{C5B23467-44E4-4B9E-B43B-D3F865647596}" srcOrd="1" destOrd="0" presId="urn:microsoft.com/office/officeart/2005/8/layout/vList5"/>
    <dgm:cxn modelId="{F7A21138-3A98-4A42-85C0-7F90F9255F7B}" type="presParOf" srcId="{A6698AEC-9CDA-4497-B3FC-FF16DDD586C6}" destId="{DE1EEDBC-238A-41E0-AA0E-26B138E5BFE3}" srcOrd="7" destOrd="0" presId="urn:microsoft.com/office/officeart/2005/8/layout/vList5"/>
    <dgm:cxn modelId="{DA902309-3D69-4435-B5C6-0F1D8730CFBC}" type="presParOf" srcId="{A6698AEC-9CDA-4497-B3FC-FF16DDD586C6}" destId="{DFB5E275-934B-4D2D-AD1E-23891564F567}" srcOrd="8" destOrd="0" presId="urn:microsoft.com/office/officeart/2005/8/layout/vList5"/>
    <dgm:cxn modelId="{24E3AC09-4FAC-44C5-BE69-22C4306BD145}" type="presParOf" srcId="{DFB5E275-934B-4D2D-AD1E-23891564F567}" destId="{A2404406-8CA2-499D-A14E-16E229A9A9DB}" srcOrd="0" destOrd="0" presId="urn:microsoft.com/office/officeart/2005/8/layout/vList5"/>
    <dgm:cxn modelId="{6EE99600-FC14-4A24-89C2-BB5CA824E255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8D1E7F-222A-4792-AC94-FC633C50EC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F8B6962-5E28-4BB2-B64B-8D42A2478B3C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Conservation (incl. seedbanks/Botanic Gardens)</a:t>
          </a:r>
        </a:p>
      </dgm:t>
    </dgm:pt>
    <dgm:pt modelId="{F787284A-CED0-4AE1-9778-99A335725E5F}" type="parTrans" cxnId="{B0A4F1A8-E92B-4F42-BE65-CD106BA6FFAE}">
      <dgm:prSet/>
      <dgm:spPr/>
      <dgm:t>
        <a:bodyPr/>
        <a:lstStyle/>
        <a:p>
          <a:endParaRPr lang="en-AU"/>
        </a:p>
      </dgm:t>
    </dgm:pt>
    <dgm:pt modelId="{C0F841E8-59F2-40CC-AE62-B298A17C4E53}" type="sibTrans" cxnId="{B0A4F1A8-E92B-4F42-BE65-CD106BA6FFAE}">
      <dgm:prSet/>
      <dgm:spPr/>
      <dgm:t>
        <a:bodyPr/>
        <a:lstStyle/>
        <a:p>
          <a:endParaRPr lang="en-AU"/>
        </a:p>
      </dgm:t>
    </dgm:pt>
    <dgm:pt modelId="{6709B2FA-0A46-46AA-9EAA-DB2F70D1B88C}">
      <dgm:prSet phldrT="[Text]"/>
      <dgm:spPr/>
      <dgm:t>
        <a:bodyPr/>
        <a:lstStyle/>
        <a:p>
          <a:r>
            <a:rPr lang="en-AU" dirty="0"/>
            <a:t>Rehabilitation, restoration and forestry</a:t>
          </a:r>
        </a:p>
      </dgm:t>
    </dgm:pt>
    <dgm:pt modelId="{694ADBC0-D0A4-489C-8488-D8F2E6228F4E}" type="parTrans" cxnId="{FFD603BD-89E5-4AC6-85E5-B3505368B93B}">
      <dgm:prSet/>
      <dgm:spPr/>
      <dgm:t>
        <a:bodyPr/>
        <a:lstStyle/>
        <a:p>
          <a:endParaRPr lang="en-AU"/>
        </a:p>
      </dgm:t>
    </dgm:pt>
    <dgm:pt modelId="{07F04C94-3EC4-48A6-9586-367DA14F8F2B}" type="sibTrans" cxnId="{FFD603BD-89E5-4AC6-85E5-B3505368B93B}">
      <dgm:prSet/>
      <dgm:spPr/>
      <dgm:t>
        <a:bodyPr/>
        <a:lstStyle/>
        <a:p>
          <a:endParaRPr lang="en-AU"/>
        </a:p>
      </dgm:t>
    </dgm:pt>
    <dgm:pt modelId="{3F17E9D7-6211-463A-9F49-08F6F9946B32}">
      <dgm:prSet phldrT="[Text]"/>
      <dgm:spPr/>
      <dgm:t>
        <a:bodyPr/>
        <a:lstStyle/>
        <a:p>
          <a:r>
            <a:rPr lang="en-AU" dirty="0"/>
            <a:t>Nursery and gardens</a:t>
          </a:r>
        </a:p>
      </dgm:t>
    </dgm:pt>
    <dgm:pt modelId="{27EF6995-1C6E-44EE-9DB3-342D0AC223ED}" type="parTrans" cxnId="{507A7D3A-3F05-4CF6-B63A-54230A03A3DA}">
      <dgm:prSet/>
      <dgm:spPr/>
      <dgm:t>
        <a:bodyPr/>
        <a:lstStyle/>
        <a:p>
          <a:endParaRPr lang="en-AU"/>
        </a:p>
      </dgm:t>
    </dgm:pt>
    <dgm:pt modelId="{14A469A1-D672-4D60-B8F6-2278B03DC62D}" type="sibTrans" cxnId="{507A7D3A-3F05-4CF6-B63A-54230A03A3DA}">
      <dgm:prSet/>
      <dgm:spPr/>
      <dgm:t>
        <a:bodyPr/>
        <a:lstStyle/>
        <a:p>
          <a:endParaRPr lang="en-AU"/>
        </a:p>
      </dgm:t>
    </dgm:pt>
    <dgm:pt modelId="{4647859A-7DA9-4448-86FC-C30B83104F10}">
      <dgm:prSet/>
      <dgm:spPr/>
      <dgm:t>
        <a:bodyPr/>
        <a:lstStyle/>
        <a:p>
          <a:r>
            <a:rPr lang="en-AU" dirty="0"/>
            <a:t>New/complementary (</a:t>
          </a:r>
          <a:r>
            <a:rPr lang="en-AU" dirty="0" err="1"/>
            <a:t>indig</a:t>
          </a:r>
          <a:r>
            <a:rPr lang="en-AU" dirty="0"/>
            <a:t>/carbon/food/novel etc)</a:t>
          </a:r>
        </a:p>
      </dgm:t>
    </dgm:pt>
    <dgm:pt modelId="{0788907E-F4EA-44FB-9239-9683E0BA7CE0}" type="parTrans" cxnId="{6AE0BCB4-AA24-4432-B427-602442D4B8F1}">
      <dgm:prSet/>
      <dgm:spPr/>
      <dgm:t>
        <a:bodyPr/>
        <a:lstStyle/>
        <a:p>
          <a:endParaRPr lang="en-AU"/>
        </a:p>
      </dgm:t>
    </dgm:pt>
    <dgm:pt modelId="{3DF09556-4E24-41FF-91B2-DFD6FC41A68D}" type="sibTrans" cxnId="{6AE0BCB4-AA24-4432-B427-602442D4B8F1}">
      <dgm:prSet/>
      <dgm:spPr/>
      <dgm:t>
        <a:bodyPr/>
        <a:lstStyle/>
        <a:p>
          <a:endParaRPr lang="en-AU"/>
        </a:p>
      </dgm:t>
    </dgm:pt>
    <dgm:pt modelId="{70C4A1B9-29CE-431A-B4DF-8C3D7F999857}" type="pres">
      <dgm:prSet presAssocID="{6E8D1E7F-222A-4792-AC94-FC633C50EC5C}" presName="Name0" presStyleCnt="0">
        <dgm:presLayoutVars>
          <dgm:chMax val="7"/>
          <dgm:chPref val="7"/>
          <dgm:dir/>
        </dgm:presLayoutVars>
      </dgm:prSet>
      <dgm:spPr/>
    </dgm:pt>
    <dgm:pt modelId="{D15F28BF-F18A-40A7-B8A6-1BA8E13E3C95}" type="pres">
      <dgm:prSet presAssocID="{6E8D1E7F-222A-4792-AC94-FC633C50EC5C}" presName="Name1" presStyleCnt="0"/>
      <dgm:spPr/>
    </dgm:pt>
    <dgm:pt modelId="{2546AA80-7093-4F20-860D-6B9B24E1C88F}" type="pres">
      <dgm:prSet presAssocID="{6E8D1E7F-222A-4792-AC94-FC633C50EC5C}" presName="cycle" presStyleCnt="0"/>
      <dgm:spPr/>
    </dgm:pt>
    <dgm:pt modelId="{A56615D6-F3F3-4E0D-8232-ADE528E07BE6}" type="pres">
      <dgm:prSet presAssocID="{6E8D1E7F-222A-4792-AC94-FC633C50EC5C}" presName="srcNode" presStyleLbl="node1" presStyleIdx="0" presStyleCnt="4"/>
      <dgm:spPr/>
    </dgm:pt>
    <dgm:pt modelId="{C5559772-5D5F-4615-A10A-3550B4E79AC3}" type="pres">
      <dgm:prSet presAssocID="{6E8D1E7F-222A-4792-AC94-FC633C50EC5C}" presName="conn" presStyleLbl="parChTrans1D2" presStyleIdx="0" presStyleCnt="1"/>
      <dgm:spPr/>
    </dgm:pt>
    <dgm:pt modelId="{8D14D4D6-EB23-4087-A135-AB75F5AC1B24}" type="pres">
      <dgm:prSet presAssocID="{6E8D1E7F-222A-4792-AC94-FC633C50EC5C}" presName="extraNode" presStyleLbl="node1" presStyleIdx="0" presStyleCnt="4"/>
      <dgm:spPr/>
    </dgm:pt>
    <dgm:pt modelId="{C6F54037-0364-4E02-B5C0-17AC0AFCBC6B}" type="pres">
      <dgm:prSet presAssocID="{6E8D1E7F-222A-4792-AC94-FC633C50EC5C}" presName="dstNode" presStyleLbl="node1" presStyleIdx="0" presStyleCnt="4"/>
      <dgm:spPr/>
    </dgm:pt>
    <dgm:pt modelId="{525EF513-11AB-4172-A3E7-F705C409FE4C}" type="pres">
      <dgm:prSet presAssocID="{FF8B6962-5E28-4BB2-B64B-8D42A2478B3C}" presName="text_1" presStyleLbl="node1" presStyleIdx="0" presStyleCnt="4">
        <dgm:presLayoutVars>
          <dgm:bulletEnabled val="1"/>
        </dgm:presLayoutVars>
      </dgm:prSet>
      <dgm:spPr/>
    </dgm:pt>
    <dgm:pt modelId="{DE794ABF-2294-4E23-9FA4-0B1E21A668AB}" type="pres">
      <dgm:prSet presAssocID="{FF8B6962-5E28-4BB2-B64B-8D42A2478B3C}" presName="accent_1" presStyleCnt="0"/>
      <dgm:spPr/>
    </dgm:pt>
    <dgm:pt modelId="{DB388859-F4DB-40A5-A3C2-4F415ECF191B}" type="pres">
      <dgm:prSet presAssocID="{FF8B6962-5E28-4BB2-B64B-8D42A2478B3C}" presName="accentRepeatNode" presStyleLbl="solidFgAcc1" presStyleIdx="0" presStyleCnt="4"/>
      <dgm:spPr/>
    </dgm:pt>
    <dgm:pt modelId="{97AB2E25-6AEC-4784-A1A7-B8B93BCCCCFB}" type="pres">
      <dgm:prSet presAssocID="{6709B2FA-0A46-46AA-9EAA-DB2F70D1B88C}" presName="text_2" presStyleLbl="node1" presStyleIdx="1" presStyleCnt="4">
        <dgm:presLayoutVars>
          <dgm:bulletEnabled val="1"/>
        </dgm:presLayoutVars>
      </dgm:prSet>
      <dgm:spPr/>
    </dgm:pt>
    <dgm:pt modelId="{D4416365-9D40-4B8A-A434-6F34CE03A94A}" type="pres">
      <dgm:prSet presAssocID="{6709B2FA-0A46-46AA-9EAA-DB2F70D1B88C}" presName="accent_2" presStyleCnt="0"/>
      <dgm:spPr/>
    </dgm:pt>
    <dgm:pt modelId="{C5C6D336-C580-4BE8-85AD-0997945DC155}" type="pres">
      <dgm:prSet presAssocID="{6709B2FA-0A46-46AA-9EAA-DB2F70D1B88C}" presName="accentRepeatNode" presStyleLbl="solidFgAcc1" presStyleIdx="1" presStyleCnt="4"/>
      <dgm:spPr/>
    </dgm:pt>
    <dgm:pt modelId="{40F74A10-CA5E-4B1F-B186-8EF0D3F726D3}" type="pres">
      <dgm:prSet presAssocID="{3F17E9D7-6211-463A-9F49-08F6F9946B32}" presName="text_3" presStyleLbl="node1" presStyleIdx="2" presStyleCnt="4">
        <dgm:presLayoutVars>
          <dgm:bulletEnabled val="1"/>
        </dgm:presLayoutVars>
      </dgm:prSet>
      <dgm:spPr/>
    </dgm:pt>
    <dgm:pt modelId="{8B491252-44DB-486E-B79D-1FD337190257}" type="pres">
      <dgm:prSet presAssocID="{3F17E9D7-6211-463A-9F49-08F6F9946B32}" presName="accent_3" presStyleCnt="0"/>
      <dgm:spPr/>
    </dgm:pt>
    <dgm:pt modelId="{5C315701-EE0F-4B1D-8D8F-D57C7C1E3831}" type="pres">
      <dgm:prSet presAssocID="{3F17E9D7-6211-463A-9F49-08F6F9946B32}" presName="accentRepeatNode" presStyleLbl="solidFgAcc1" presStyleIdx="2" presStyleCnt="4"/>
      <dgm:spPr/>
    </dgm:pt>
    <dgm:pt modelId="{440DFE38-C384-4C3F-9BFD-AE65D6AEA373}" type="pres">
      <dgm:prSet presAssocID="{4647859A-7DA9-4448-86FC-C30B83104F10}" presName="text_4" presStyleLbl="node1" presStyleIdx="3" presStyleCnt="4">
        <dgm:presLayoutVars>
          <dgm:bulletEnabled val="1"/>
        </dgm:presLayoutVars>
      </dgm:prSet>
      <dgm:spPr/>
    </dgm:pt>
    <dgm:pt modelId="{4DBA9275-B52D-4679-B741-86305CA4DF1D}" type="pres">
      <dgm:prSet presAssocID="{4647859A-7DA9-4448-86FC-C30B83104F10}" presName="accent_4" presStyleCnt="0"/>
      <dgm:spPr/>
    </dgm:pt>
    <dgm:pt modelId="{F31C4AC2-AE86-4418-99BA-7B4C14AAF9CC}" type="pres">
      <dgm:prSet presAssocID="{4647859A-7DA9-4448-86FC-C30B83104F10}" presName="accentRepeatNode" presStyleLbl="solidFgAcc1" presStyleIdx="3" presStyleCnt="4"/>
      <dgm:spPr/>
    </dgm:pt>
  </dgm:ptLst>
  <dgm:cxnLst>
    <dgm:cxn modelId="{507A7D3A-3F05-4CF6-B63A-54230A03A3DA}" srcId="{6E8D1E7F-222A-4792-AC94-FC633C50EC5C}" destId="{3F17E9D7-6211-463A-9F49-08F6F9946B32}" srcOrd="2" destOrd="0" parTransId="{27EF6995-1C6E-44EE-9DB3-342D0AC223ED}" sibTransId="{14A469A1-D672-4D60-B8F6-2278B03DC62D}"/>
    <dgm:cxn modelId="{B0A4F1A8-E92B-4F42-BE65-CD106BA6FFAE}" srcId="{6E8D1E7F-222A-4792-AC94-FC633C50EC5C}" destId="{FF8B6962-5E28-4BB2-B64B-8D42A2478B3C}" srcOrd="0" destOrd="0" parTransId="{F787284A-CED0-4AE1-9778-99A335725E5F}" sibTransId="{C0F841E8-59F2-40CC-AE62-B298A17C4E53}"/>
    <dgm:cxn modelId="{6AE0BCB4-AA24-4432-B427-602442D4B8F1}" srcId="{6E8D1E7F-222A-4792-AC94-FC633C50EC5C}" destId="{4647859A-7DA9-4448-86FC-C30B83104F10}" srcOrd="3" destOrd="0" parTransId="{0788907E-F4EA-44FB-9239-9683E0BA7CE0}" sibTransId="{3DF09556-4E24-41FF-91B2-DFD6FC41A68D}"/>
    <dgm:cxn modelId="{197A07B5-3198-47DF-ABA2-AB636B6FF102}" type="presOf" srcId="{6E8D1E7F-222A-4792-AC94-FC633C50EC5C}" destId="{70C4A1B9-29CE-431A-B4DF-8C3D7F999857}" srcOrd="0" destOrd="0" presId="urn:microsoft.com/office/officeart/2008/layout/VerticalCurvedList"/>
    <dgm:cxn modelId="{0B60CAB7-4281-483D-B279-24BAC46014DD}" type="presOf" srcId="{FF8B6962-5E28-4BB2-B64B-8D42A2478B3C}" destId="{525EF513-11AB-4172-A3E7-F705C409FE4C}" srcOrd="0" destOrd="0" presId="urn:microsoft.com/office/officeart/2008/layout/VerticalCurvedList"/>
    <dgm:cxn modelId="{FFD603BD-89E5-4AC6-85E5-B3505368B93B}" srcId="{6E8D1E7F-222A-4792-AC94-FC633C50EC5C}" destId="{6709B2FA-0A46-46AA-9EAA-DB2F70D1B88C}" srcOrd="1" destOrd="0" parTransId="{694ADBC0-D0A4-489C-8488-D8F2E6228F4E}" sibTransId="{07F04C94-3EC4-48A6-9586-367DA14F8F2B}"/>
    <dgm:cxn modelId="{AF20E4BF-DC9A-47F1-B9A7-9594696075F7}" type="presOf" srcId="{C0F841E8-59F2-40CC-AE62-B298A17C4E53}" destId="{C5559772-5D5F-4615-A10A-3550B4E79AC3}" srcOrd="0" destOrd="0" presId="urn:microsoft.com/office/officeart/2008/layout/VerticalCurvedList"/>
    <dgm:cxn modelId="{FF63C4DD-DE9F-4E8E-8F53-9F893D3224F3}" type="presOf" srcId="{6709B2FA-0A46-46AA-9EAA-DB2F70D1B88C}" destId="{97AB2E25-6AEC-4784-A1A7-B8B93BCCCCFB}" srcOrd="0" destOrd="0" presId="urn:microsoft.com/office/officeart/2008/layout/VerticalCurvedList"/>
    <dgm:cxn modelId="{84ED04F0-43A7-4BBA-8ABB-E2C7B20D401C}" type="presOf" srcId="{4647859A-7DA9-4448-86FC-C30B83104F10}" destId="{440DFE38-C384-4C3F-9BFD-AE65D6AEA373}" srcOrd="0" destOrd="0" presId="urn:microsoft.com/office/officeart/2008/layout/VerticalCurvedList"/>
    <dgm:cxn modelId="{EDDE09F2-A55C-40A8-BE46-6E1C5CC789DE}" type="presOf" srcId="{3F17E9D7-6211-463A-9F49-08F6F9946B32}" destId="{40F74A10-CA5E-4B1F-B186-8EF0D3F726D3}" srcOrd="0" destOrd="0" presId="urn:microsoft.com/office/officeart/2008/layout/VerticalCurvedList"/>
    <dgm:cxn modelId="{CA2FA921-437B-43E0-B8BC-42FB5527808D}" type="presParOf" srcId="{70C4A1B9-29CE-431A-B4DF-8C3D7F999857}" destId="{D15F28BF-F18A-40A7-B8A6-1BA8E13E3C95}" srcOrd="0" destOrd="0" presId="urn:microsoft.com/office/officeart/2008/layout/VerticalCurvedList"/>
    <dgm:cxn modelId="{C0F901D5-7796-4A2B-BB91-CB1A0300BCDB}" type="presParOf" srcId="{D15F28BF-F18A-40A7-B8A6-1BA8E13E3C95}" destId="{2546AA80-7093-4F20-860D-6B9B24E1C88F}" srcOrd="0" destOrd="0" presId="urn:microsoft.com/office/officeart/2008/layout/VerticalCurvedList"/>
    <dgm:cxn modelId="{1A37E3DD-D2DA-4797-83CF-3F06AA8B6C3F}" type="presParOf" srcId="{2546AA80-7093-4F20-860D-6B9B24E1C88F}" destId="{A56615D6-F3F3-4E0D-8232-ADE528E07BE6}" srcOrd="0" destOrd="0" presId="urn:microsoft.com/office/officeart/2008/layout/VerticalCurvedList"/>
    <dgm:cxn modelId="{079AA3A2-98C9-46D7-931D-12E0E20FE47B}" type="presParOf" srcId="{2546AA80-7093-4F20-860D-6B9B24E1C88F}" destId="{C5559772-5D5F-4615-A10A-3550B4E79AC3}" srcOrd="1" destOrd="0" presId="urn:microsoft.com/office/officeart/2008/layout/VerticalCurvedList"/>
    <dgm:cxn modelId="{3EFB5C17-19AF-49CA-9F52-FBF24D3A9B64}" type="presParOf" srcId="{2546AA80-7093-4F20-860D-6B9B24E1C88F}" destId="{8D14D4D6-EB23-4087-A135-AB75F5AC1B24}" srcOrd="2" destOrd="0" presId="urn:microsoft.com/office/officeart/2008/layout/VerticalCurvedList"/>
    <dgm:cxn modelId="{3F98900F-680C-4510-A4FA-0C0570B0D7F5}" type="presParOf" srcId="{2546AA80-7093-4F20-860D-6B9B24E1C88F}" destId="{C6F54037-0364-4E02-B5C0-17AC0AFCBC6B}" srcOrd="3" destOrd="0" presId="urn:microsoft.com/office/officeart/2008/layout/VerticalCurvedList"/>
    <dgm:cxn modelId="{F7D2930C-935E-4C25-8C75-32B3F55FBFB5}" type="presParOf" srcId="{D15F28BF-F18A-40A7-B8A6-1BA8E13E3C95}" destId="{525EF513-11AB-4172-A3E7-F705C409FE4C}" srcOrd="1" destOrd="0" presId="urn:microsoft.com/office/officeart/2008/layout/VerticalCurvedList"/>
    <dgm:cxn modelId="{29451366-D8F2-4AE4-96A1-E894C442C59C}" type="presParOf" srcId="{D15F28BF-F18A-40A7-B8A6-1BA8E13E3C95}" destId="{DE794ABF-2294-4E23-9FA4-0B1E21A668AB}" srcOrd="2" destOrd="0" presId="urn:microsoft.com/office/officeart/2008/layout/VerticalCurvedList"/>
    <dgm:cxn modelId="{BB846A4B-3864-436E-87F2-F079C3A044DD}" type="presParOf" srcId="{DE794ABF-2294-4E23-9FA4-0B1E21A668AB}" destId="{DB388859-F4DB-40A5-A3C2-4F415ECF191B}" srcOrd="0" destOrd="0" presId="urn:microsoft.com/office/officeart/2008/layout/VerticalCurvedList"/>
    <dgm:cxn modelId="{9AD8BBBD-8A0A-4EE3-9193-CEBAF1420B0D}" type="presParOf" srcId="{D15F28BF-F18A-40A7-B8A6-1BA8E13E3C95}" destId="{97AB2E25-6AEC-4784-A1A7-B8B93BCCCCFB}" srcOrd="3" destOrd="0" presId="urn:microsoft.com/office/officeart/2008/layout/VerticalCurvedList"/>
    <dgm:cxn modelId="{23B0682A-C25C-4CC6-83FE-456DD3AD8C27}" type="presParOf" srcId="{D15F28BF-F18A-40A7-B8A6-1BA8E13E3C95}" destId="{D4416365-9D40-4B8A-A434-6F34CE03A94A}" srcOrd="4" destOrd="0" presId="urn:microsoft.com/office/officeart/2008/layout/VerticalCurvedList"/>
    <dgm:cxn modelId="{499FD9F4-A732-49F8-A77E-28DE57A4077D}" type="presParOf" srcId="{D4416365-9D40-4B8A-A434-6F34CE03A94A}" destId="{C5C6D336-C580-4BE8-85AD-0997945DC155}" srcOrd="0" destOrd="0" presId="urn:microsoft.com/office/officeart/2008/layout/VerticalCurvedList"/>
    <dgm:cxn modelId="{2B255F9D-3CC5-4172-BE91-497ADEA0D305}" type="presParOf" srcId="{D15F28BF-F18A-40A7-B8A6-1BA8E13E3C95}" destId="{40F74A10-CA5E-4B1F-B186-8EF0D3F726D3}" srcOrd="5" destOrd="0" presId="urn:microsoft.com/office/officeart/2008/layout/VerticalCurvedList"/>
    <dgm:cxn modelId="{F3A9FA9F-BBE2-402D-931B-F24359DCD25D}" type="presParOf" srcId="{D15F28BF-F18A-40A7-B8A6-1BA8E13E3C95}" destId="{8B491252-44DB-486E-B79D-1FD337190257}" srcOrd="6" destOrd="0" presId="urn:microsoft.com/office/officeart/2008/layout/VerticalCurvedList"/>
    <dgm:cxn modelId="{26889DCE-F7F7-4860-BA71-03B5DF019AC4}" type="presParOf" srcId="{8B491252-44DB-486E-B79D-1FD337190257}" destId="{5C315701-EE0F-4B1D-8D8F-D57C7C1E3831}" srcOrd="0" destOrd="0" presId="urn:microsoft.com/office/officeart/2008/layout/VerticalCurvedList"/>
    <dgm:cxn modelId="{C92CD2A7-5391-4D7B-B9E6-B4D2477500DE}" type="presParOf" srcId="{D15F28BF-F18A-40A7-B8A6-1BA8E13E3C95}" destId="{440DFE38-C384-4C3F-9BFD-AE65D6AEA373}" srcOrd="7" destOrd="0" presId="urn:microsoft.com/office/officeart/2008/layout/VerticalCurvedList"/>
    <dgm:cxn modelId="{13A4D082-36AB-41FA-8947-DC82527432EC}" type="presParOf" srcId="{D15F28BF-F18A-40A7-B8A6-1BA8E13E3C95}" destId="{4DBA9275-B52D-4679-B741-86305CA4DF1D}" srcOrd="8" destOrd="0" presId="urn:microsoft.com/office/officeart/2008/layout/VerticalCurvedList"/>
    <dgm:cxn modelId="{175AC9C5-8B8D-44AC-B37A-ADCCEF832F95}" type="presParOf" srcId="{4DBA9275-B52D-4679-B741-86305CA4DF1D}" destId="{F31C4AC2-AE86-4418-99BA-7B4C14AAF9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1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9B30-390D-41FD-84AB-6114C8B90A5E}">
      <dsp:nvSpPr>
        <dsp:cNvPr id="0" name=""/>
        <dsp:cNvSpPr/>
      </dsp:nvSpPr>
      <dsp:spPr>
        <a:xfrm>
          <a:off x="-4899667" y="-750826"/>
          <a:ext cx="5835528" cy="583552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53CB-7D62-403D-8E01-6B5A44761F0C}">
      <dsp:nvSpPr>
        <dsp:cNvPr id="0" name=""/>
        <dsp:cNvSpPr/>
      </dsp:nvSpPr>
      <dsp:spPr>
        <a:xfrm>
          <a:off x="601900" y="433387"/>
          <a:ext cx="9854250" cy="866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003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/>
            <a:t>Conservation survey planned for May</a:t>
          </a:r>
        </a:p>
      </dsp:txBody>
      <dsp:txXfrm>
        <a:off x="601900" y="433387"/>
        <a:ext cx="9854250" cy="866775"/>
      </dsp:txXfrm>
    </dsp:sp>
    <dsp:sp modelId="{965F8803-3975-4E9C-92F1-16CA12ED8798}">
      <dsp:nvSpPr>
        <dsp:cNvPr id="0" name=""/>
        <dsp:cNvSpPr/>
      </dsp:nvSpPr>
      <dsp:spPr>
        <a:xfrm>
          <a:off x="60165" y="325040"/>
          <a:ext cx="1083468" cy="108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78575-9C90-4822-B936-7E8E8EC4A1B1}">
      <dsp:nvSpPr>
        <dsp:cNvPr id="0" name=""/>
        <dsp:cNvSpPr/>
      </dsp:nvSpPr>
      <dsp:spPr>
        <a:xfrm>
          <a:off x="916973" y="1733550"/>
          <a:ext cx="9539177" cy="866775"/>
        </a:xfrm>
        <a:prstGeom prst="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003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/>
            <a:t>By completing the survey </a:t>
          </a:r>
        </a:p>
      </dsp:txBody>
      <dsp:txXfrm>
        <a:off x="916973" y="1733550"/>
        <a:ext cx="9539177" cy="866775"/>
      </dsp:txXfrm>
    </dsp:sp>
    <dsp:sp modelId="{915165EE-0D9B-401A-9E15-046DEAF07F85}">
      <dsp:nvSpPr>
        <dsp:cNvPr id="0" name=""/>
        <dsp:cNvSpPr/>
      </dsp:nvSpPr>
      <dsp:spPr>
        <a:xfrm>
          <a:off x="375238" y="1625203"/>
          <a:ext cx="1083468" cy="108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7197"/>
              <a:satOff val="-4074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EEBA9-4F5F-4842-B059-2D7D0C468A4F}">
      <dsp:nvSpPr>
        <dsp:cNvPr id="0" name=""/>
        <dsp:cNvSpPr/>
      </dsp:nvSpPr>
      <dsp:spPr>
        <a:xfrm>
          <a:off x="601900" y="3033712"/>
          <a:ext cx="9854250" cy="866775"/>
        </a:xfrm>
        <a:prstGeom prst="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003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/>
            <a:t>Identifying who should be invited</a:t>
          </a:r>
        </a:p>
      </dsp:txBody>
      <dsp:txXfrm>
        <a:off x="601900" y="3033712"/>
        <a:ext cx="9854250" cy="866775"/>
      </dsp:txXfrm>
    </dsp:sp>
    <dsp:sp modelId="{0988CF3F-AE15-4300-8CCA-8B3B2FDA4EBC}">
      <dsp:nvSpPr>
        <dsp:cNvPr id="0" name=""/>
        <dsp:cNvSpPr/>
      </dsp:nvSpPr>
      <dsp:spPr>
        <a:xfrm>
          <a:off x="60165" y="2925365"/>
          <a:ext cx="1083468" cy="108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34393"/>
              <a:satOff val="-8149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tx1"/>
              </a:solidFill>
            </a:rPr>
            <a:t>Oversight Committee</a:t>
          </a:r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tx1"/>
              </a:solidFill>
            </a:rPr>
            <a:t>Oversight Committee</a:t>
          </a:r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9772-5D5F-4615-A10A-3550B4E79AC3}">
      <dsp:nvSpPr>
        <dsp:cNvPr id="0" name=""/>
        <dsp:cNvSpPr/>
      </dsp:nvSpPr>
      <dsp:spPr>
        <a:xfrm>
          <a:off x="-4899667" y="-750826"/>
          <a:ext cx="5835528" cy="583552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EF513-11AB-4172-A3E7-F705C409FE4C}">
      <dsp:nvSpPr>
        <dsp:cNvPr id="0" name=""/>
        <dsp:cNvSpPr/>
      </dsp:nvSpPr>
      <dsp:spPr>
        <a:xfrm>
          <a:off x="490086" y="333188"/>
          <a:ext cx="9966064" cy="66672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21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Conservation (incl. seedbanks/Botanic Gardens)</a:t>
          </a:r>
        </a:p>
      </dsp:txBody>
      <dsp:txXfrm>
        <a:off x="490086" y="333188"/>
        <a:ext cx="9966064" cy="666723"/>
      </dsp:txXfrm>
    </dsp:sp>
    <dsp:sp modelId="{DB388859-F4DB-40A5-A3C2-4F415ECF191B}">
      <dsp:nvSpPr>
        <dsp:cNvPr id="0" name=""/>
        <dsp:cNvSpPr/>
      </dsp:nvSpPr>
      <dsp:spPr>
        <a:xfrm>
          <a:off x="73384" y="249847"/>
          <a:ext cx="833404" cy="833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2E25-6AEC-4784-A1A7-B8B93BCCCCFB}">
      <dsp:nvSpPr>
        <dsp:cNvPr id="0" name=""/>
        <dsp:cNvSpPr/>
      </dsp:nvSpPr>
      <dsp:spPr>
        <a:xfrm>
          <a:off x="872334" y="1333446"/>
          <a:ext cx="9583816" cy="6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21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Rehabilitation, restoration and forestry</a:t>
          </a:r>
        </a:p>
      </dsp:txBody>
      <dsp:txXfrm>
        <a:off x="872334" y="1333446"/>
        <a:ext cx="9583816" cy="666723"/>
      </dsp:txXfrm>
    </dsp:sp>
    <dsp:sp modelId="{C5C6D336-C580-4BE8-85AD-0997945DC155}">
      <dsp:nvSpPr>
        <dsp:cNvPr id="0" name=""/>
        <dsp:cNvSpPr/>
      </dsp:nvSpPr>
      <dsp:spPr>
        <a:xfrm>
          <a:off x="455632" y="1250106"/>
          <a:ext cx="833404" cy="833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74A10-CA5E-4B1F-B186-8EF0D3F726D3}">
      <dsp:nvSpPr>
        <dsp:cNvPr id="0" name=""/>
        <dsp:cNvSpPr/>
      </dsp:nvSpPr>
      <dsp:spPr>
        <a:xfrm>
          <a:off x="872334" y="2333705"/>
          <a:ext cx="9583816" cy="6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21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Nursery and gardens</a:t>
          </a:r>
        </a:p>
      </dsp:txBody>
      <dsp:txXfrm>
        <a:off x="872334" y="2333705"/>
        <a:ext cx="9583816" cy="666723"/>
      </dsp:txXfrm>
    </dsp:sp>
    <dsp:sp modelId="{5C315701-EE0F-4B1D-8D8F-D57C7C1E3831}">
      <dsp:nvSpPr>
        <dsp:cNvPr id="0" name=""/>
        <dsp:cNvSpPr/>
      </dsp:nvSpPr>
      <dsp:spPr>
        <a:xfrm>
          <a:off x="455632" y="2250364"/>
          <a:ext cx="833404" cy="833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DFE38-C384-4C3F-9BFD-AE65D6AEA373}">
      <dsp:nvSpPr>
        <dsp:cNvPr id="0" name=""/>
        <dsp:cNvSpPr/>
      </dsp:nvSpPr>
      <dsp:spPr>
        <a:xfrm>
          <a:off x="490086" y="3333963"/>
          <a:ext cx="9966064" cy="6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21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New/complementary (</a:t>
          </a:r>
          <a:r>
            <a:rPr lang="en-AU" sz="3500" kern="1200" dirty="0" err="1"/>
            <a:t>indig</a:t>
          </a:r>
          <a:r>
            <a:rPr lang="en-AU" sz="3500" kern="1200" dirty="0"/>
            <a:t>/carbon/food/novel etc)</a:t>
          </a:r>
        </a:p>
      </dsp:txBody>
      <dsp:txXfrm>
        <a:off x="490086" y="3333963"/>
        <a:ext cx="9966064" cy="666723"/>
      </dsp:txXfrm>
    </dsp:sp>
    <dsp:sp modelId="{F31C4AC2-AE86-4418-99BA-7B4C14AAF9CC}">
      <dsp:nvSpPr>
        <dsp:cNvPr id="0" name=""/>
        <dsp:cNvSpPr/>
      </dsp:nvSpPr>
      <dsp:spPr>
        <a:xfrm>
          <a:off x="73384" y="3250622"/>
          <a:ext cx="833404" cy="833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l.baker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#2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Conservation</a:t>
            </a:r>
          </a:p>
          <a:p>
            <a:r>
              <a:rPr lang="en-US" dirty="0"/>
              <a:t>2pm-4pm 19 </a:t>
            </a:r>
            <a:r>
              <a:rPr lang="en-US" dirty="0" err="1"/>
              <a:t>apRIL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challenge inspire you to develop the native seeds sector?</a:t>
            </a:r>
          </a:p>
          <a:p>
            <a:pPr lvl="1"/>
            <a:r>
              <a:rPr lang="en-US" b="0" dirty="0"/>
              <a:t>Seedbanks continue to make the full diversity of Australian native plant species and their genetics available for posterity and active use</a:t>
            </a:r>
            <a:endParaRPr lang="en-US" dirty="0"/>
          </a:p>
          <a:p>
            <a:pPr lvl="1"/>
            <a:r>
              <a:rPr lang="en-US" b="0" dirty="0"/>
              <a:t>The Australian native seeds sector attracts the resources to sustain its skills and capacity to respond when required</a:t>
            </a:r>
          </a:p>
          <a:p>
            <a:pPr lvl="1"/>
            <a:endParaRPr lang="en-US" dirty="0"/>
          </a:p>
          <a:p>
            <a:r>
              <a:rPr lang="en-US" dirty="0"/>
              <a:t>Discuss in your break-out group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9401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9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Conservation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1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40FC-33CC-45F7-8484-92F66D25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Conservation of species and locations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5B7DBF-51E0-422B-87EB-9E120B037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85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Conservation: who &amp; how to engage?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42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1049000" cy="934850"/>
          </a:xfrm>
        </p:spPr>
        <p:txBody>
          <a:bodyPr/>
          <a:lstStyle/>
          <a:p>
            <a:r>
              <a:rPr lang="en-US" dirty="0"/>
              <a:t>Conservation: which is most important?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1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1C0F43-E636-43DE-A7D1-B8A1E99FF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Q1. Who are they?</a:t>
            </a:r>
          </a:p>
          <a:p>
            <a:r>
              <a:rPr lang="en-AU" dirty="0"/>
              <a:t>Organisations</a:t>
            </a:r>
          </a:p>
          <a:p>
            <a:r>
              <a:rPr lang="en-AU" dirty="0"/>
              <a:t>Purpose</a:t>
            </a:r>
          </a:p>
          <a:p>
            <a:r>
              <a:rPr lang="en-AU" dirty="0"/>
              <a:t>Capability</a:t>
            </a:r>
          </a:p>
          <a:p>
            <a:r>
              <a:rPr lang="en-AU" dirty="0"/>
              <a:t>Networks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13A0D31-A2FC-41DE-B718-730B38B7B1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Q2. Barriers</a:t>
            </a:r>
          </a:p>
          <a:p>
            <a:r>
              <a:rPr lang="en-US" dirty="0"/>
              <a:t>Maintaining motivation</a:t>
            </a:r>
          </a:p>
          <a:p>
            <a:r>
              <a:rPr lang="en-US" dirty="0"/>
              <a:t>Access to (skilled) staff and volunteers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Knowledge and systems</a:t>
            </a:r>
          </a:p>
          <a:p>
            <a:r>
              <a:rPr lang="en-US" dirty="0"/>
              <a:t>Partners and networks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691A9-BC75-48AA-BAE5-CC195E7D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capacity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010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Conservation: Break out Room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biggest challenges and opportunities to the conservation component of the native seed sector?</a:t>
            </a:r>
          </a:p>
          <a:p>
            <a:r>
              <a:rPr lang="en-US" dirty="0"/>
              <a:t>What 3 initiatives should the strategy include to improve conservation?</a:t>
            </a:r>
          </a:p>
        </p:txBody>
      </p:sp>
    </p:spTree>
    <p:extLst>
      <p:ext uri="{BB962C8B-B14F-4D97-AF65-F5344CB8AC3E}">
        <p14:creationId xmlns:p14="http://schemas.microsoft.com/office/powerpoint/2010/main" val="328370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4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3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930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8842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6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377704"/>
              </p:ext>
            </p:extLst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6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65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0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5647-7FF4-41C6-B038-CBBA7B42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Before we continue can you help?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98C1EC-27E7-4BC8-905E-8EA9AD728D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50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THE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/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AU" sz="2600" dirty="0">
                <a:solidFill>
                  <a:srgbClr val="41404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 open and flexible network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share information 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pursue projects to achieve mission objectives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/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040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the knowledge sharing consortia be organised?</a:t>
            </a:r>
          </a:p>
          <a:p>
            <a:r>
              <a:rPr lang="en-US" dirty="0"/>
              <a:t>What consortia is needed for networks to collaborate effectively &amp; sustainably over 10 years at a sectoral level? </a:t>
            </a:r>
          </a:p>
          <a:p>
            <a:r>
              <a:rPr lang="en-US" dirty="0"/>
              <a:t>Are new consortia focused on specific locations / topics needed?</a:t>
            </a:r>
          </a:p>
          <a:p>
            <a:r>
              <a:rPr lang="en-US" dirty="0"/>
              <a:t>What activities should be undertaken to support the consortia?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368118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any reflections/further thoughts to 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l.baker@acilallen.com.au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64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4661176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903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3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68789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99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Seedbanks continue to make the full diversity of Australian native plant species and their genetics available for posterity and active 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18816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The Australian native seeds sector attracts the resources to sustain its skills and capacity to respond when required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65672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 A C T I V E ! 2 9 2 4 2 3 . 4 < / d o c u m e n t i d >  
     < s e n d e r i d > J V A N M O O R < / s e n d e r i d >  
     < s e n d e r e m a i l > J P . V A N M O O R T @ A C I L A L L E N . C O M . A U < / s e n d e r e m a i l >  
     < l a s t m o d i f i e d > 2 0 2 1 - 0 4 - 2 3 T 1 3 : 2 4 : 0 8 . 0 0 0 0 0 0 0 + 1 0 : 0 0 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1213</Words>
  <Application>Microsoft Office PowerPoint</Application>
  <PresentationFormat>Widescreen</PresentationFormat>
  <Paragraphs>266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NATIVE SEED STRATEGY DESIGN WORKSHOP #2</vt:lpstr>
      <vt:lpstr>Design workshops</vt:lpstr>
      <vt:lpstr>AGENDA</vt:lpstr>
      <vt:lpstr>Workshop process</vt:lpstr>
      <vt:lpstr>The challenge</vt:lpstr>
      <vt:lpstr>Native seed Value Chain</vt:lpstr>
      <vt:lpstr>Strategic Design Pillars</vt:lpstr>
      <vt:lpstr>Seedbanks continue to make the full diversity of Australian native plant species and their genetics available for posterity and active use</vt:lpstr>
      <vt:lpstr>The Australian native seeds sector attracts the resources to sustain its skills and capacity to respond when required</vt:lpstr>
      <vt:lpstr>Discussion – BREAK OUT ROOM</vt:lpstr>
      <vt:lpstr>Time for a poll</vt:lpstr>
      <vt:lpstr>Conservation</vt:lpstr>
      <vt:lpstr>Conservation of species and locations</vt:lpstr>
      <vt:lpstr>Conservation: who &amp; how to engage?</vt:lpstr>
      <vt:lpstr>Conservation: which is most important?</vt:lpstr>
      <vt:lpstr>Conservation capacity</vt:lpstr>
      <vt:lpstr>Conservation: Break out Room </vt:lpstr>
      <vt:lpstr>Time for a poll</vt:lpstr>
      <vt:lpstr>Quality</vt:lpstr>
      <vt:lpstr>Strategic Design Pillars</vt:lpstr>
      <vt:lpstr>Quality</vt:lpstr>
      <vt:lpstr>Discussion</vt:lpstr>
      <vt:lpstr>Time for a poll</vt:lpstr>
      <vt:lpstr>Before we continue can you help?</vt:lpstr>
      <vt:lpstr>MANAGING THE STRATEGY</vt:lpstr>
      <vt:lpstr>Mission and oversight</vt:lpstr>
      <vt:lpstr>Discussion Question</vt:lpstr>
      <vt:lpstr>Knowledge sharing consortia</vt:lpstr>
      <vt:lpstr>Question</vt:lpstr>
      <vt:lpstr>Time for a poll</vt:lpstr>
      <vt:lpstr>Communications</vt:lpstr>
      <vt:lpstr>How should we communicate with you?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66</cp:revision>
  <cp:lastPrinted>2021-04-18T23:37:34Z</cp:lastPrinted>
  <dcterms:created xsi:type="dcterms:W3CDTF">2021-03-17T10:15:42Z</dcterms:created>
  <dcterms:modified xsi:type="dcterms:W3CDTF">2021-04-23T03:24:08Z</dcterms:modified>
  <cp:category/>
</cp:coreProperties>
</file>